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21"/>
  </p:handoutMasterIdLst>
  <p:sldIdLst>
    <p:sldId id="502" r:id="rId3"/>
    <p:sldId id="503" r:id="rId4"/>
    <p:sldId id="504" r:id="rId5"/>
    <p:sldId id="508" r:id="rId6"/>
    <p:sldId id="509" r:id="rId7"/>
    <p:sldId id="505" r:id="rId8"/>
    <p:sldId id="510" r:id="rId9"/>
    <p:sldId id="269" r:id="rId10"/>
    <p:sldId id="488" r:id="rId11"/>
    <p:sldId id="468" r:id="rId12"/>
    <p:sldId id="451" r:id="rId13"/>
    <p:sldId id="261" r:id="rId14"/>
    <p:sldId id="506" r:id="rId16"/>
    <p:sldId id="471" r:id="rId17"/>
    <p:sldId id="507" r:id="rId18"/>
    <p:sldId id="518" r:id="rId19"/>
    <p:sldId id="486" r:id="rId20"/>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1A1A"/>
    <a:srgbClr val="BD9F68"/>
    <a:srgbClr val="FFFF00"/>
    <a:srgbClr val="F0DF06"/>
    <a:srgbClr val="E8D906"/>
    <a:srgbClr val="F9F9F9"/>
    <a:srgbClr val="3F3F3F"/>
    <a:srgbClr val="E6E6E6"/>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927" autoAdjust="0"/>
  </p:normalViewPr>
  <p:slideViewPr>
    <p:cSldViewPr snapToGrid="0">
      <p:cViewPr varScale="1">
        <p:scale>
          <a:sx n="65" d="100"/>
          <a:sy n="65" d="100"/>
        </p:scale>
        <p:origin x="332" y="192"/>
      </p:cViewPr>
      <p:guideLst>
        <p:guide pos="1627"/>
        <p:guide orient="horz" pos="611"/>
        <p:guide pos="3943"/>
      </p:guideLst>
    </p:cSldViewPr>
  </p:slideViewPr>
  <p:notesTextViewPr>
    <p:cViewPr>
      <p:scale>
        <a:sx n="3" d="2"/>
        <a:sy n="3" d="2"/>
      </p:scale>
      <p:origin x="0" y="0"/>
    </p:cViewPr>
  </p:notesTextViewPr>
  <p:sorterViewPr>
    <p:cViewPr>
      <p:scale>
        <a:sx n="50" d="100"/>
        <a:sy n="50" d="100"/>
      </p:scale>
      <p:origin x="0" y="-4310"/>
    </p:cViewPr>
  </p:sorterViewPr>
  <p:notesViewPr>
    <p:cSldViewPr snapToGrid="0">
      <p:cViewPr varScale="1">
        <p:scale>
          <a:sx n="61" d="100"/>
          <a:sy n="61" d="100"/>
        </p:scale>
        <p:origin x="3245"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2.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82900596265616"/>
          <c:y val="0.194005791356047"/>
          <c:w val="0.803419880746877"/>
          <c:h val="0.559196991875732"/>
        </c:manualLayout>
      </c:layout>
      <c:doughnutChart>
        <c:varyColors val="1"/>
        <c:ser>
          <c:idx val="0"/>
          <c:order val="0"/>
          <c:tx>
            <c:strRef>
              <c:f>Sheet1!$B$1</c:f>
              <c:strCache>
                <c:ptCount val="1"/>
                <c:pt idx="0">
                  <c:v>图表标题</c:v>
                </c:pt>
              </c:strCache>
            </c:strRef>
          </c:tx>
          <c:spPr>
            <a:ln w="25400">
              <a:noFill/>
            </a:ln>
            <a:effectLst/>
          </c:spPr>
          <c:explosion val="0"/>
          <c:dPt>
            <c:idx val="0"/>
            <c:bubble3D val="0"/>
            <c:spPr>
              <a:solidFill>
                <a:schemeClr val="accent1">
                  <a:lumMod val="75000"/>
                </a:schemeClr>
              </a:solidFill>
              <a:ln w="25400">
                <a:noFill/>
              </a:ln>
              <a:effectLst/>
            </c:spPr>
          </c:dPt>
          <c:dPt>
            <c:idx val="1"/>
            <c:bubble3D val="0"/>
            <c:spPr>
              <a:solidFill>
                <a:schemeClr val="accent1"/>
              </a:solidFill>
              <a:ln w="25400">
                <a:noFill/>
              </a:ln>
              <a:effectLst/>
            </c:spPr>
          </c:dPt>
          <c:dPt>
            <c:idx val="2"/>
            <c:bubble3D val="0"/>
            <c:spPr>
              <a:solidFill>
                <a:schemeClr val="accent1">
                  <a:lumMod val="60000"/>
                  <a:lumOff val="40000"/>
                </a:schemeClr>
              </a:solidFill>
              <a:ln w="25400">
                <a:noFill/>
              </a:ln>
              <a:effectLst/>
            </c:spPr>
          </c:dPt>
          <c:dPt>
            <c:idx val="3"/>
            <c:bubble3D val="0"/>
            <c:spPr>
              <a:solidFill>
                <a:schemeClr val="accent1">
                  <a:lumMod val="40000"/>
                  <a:lumOff val="60000"/>
                </a:schemeClr>
              </a:solidFill>
              <a:ln w="25400">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mn-lt"/>
                    <a:ea typeface="+mn-ea"/>
                    <a:cs typeface="+mn-ea"/>
                    <a:sym typeface="+mn-lt"/>
                  </a:defRPr>
                </a:pPr>
              </a:p>
            </c:txPr>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0.69</c:v>
                </c:pt>
                <c:pt idx="1">
                  <c:v>0.1</c:v>
                </c:pt>
                <c:pt idx="2">
                  <c:v>0.15</c:v>
                </c:pt>
                <c:pt idx="3">
                  <c:v>0.06</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layout>
        <c:manualLayout>
          <c:xMode val="edge"/>
          <c:yMode val="edge"/>
          <c:x val="0.00119514440879934"/>
          <c:y val="0.768327926486618"/>
          <c:w val="0.997609711182401"/>
          <c:h val="0.109012051148954"/>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legend>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E2A6EF-C0FB-4A68-88D0-222283D5710D}"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0B5B3-4CAB-4D32-8DF6-F917A201095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9A1C1-CC44-40FA-AA1F-1E083AE7E64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1B196-7B6D-4156-8E03-B8BC492A854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129D0A-59A2-4E60-AF6F-BF56A912586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04E375-016B-4B9E-94AC-4032E65C674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6B1B196-7B6D-4156-8E03-B8BC492A854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段内容页">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4"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grpSp>
        <p:nvGrpSpPr>
          <p:cNvPr id="5" name="组合 4"/>
          <p:cNvGrpSpPr/>
          <p:nvPr userDrawn="1"/>
        </p:nvGrpSpPr>
        <p:grpSpPr>
          <a:xfrm>
            <a:off x="195072" y="0"/>
            <a:ext cx="203799" cy="784815"/>
            <a:chOff x="195072" y="0"/>
            <a:chExt cx="203799" cy="784815"/>
          </a:xfrm>
        </p:grpSpPr>
        <p:sp>
          <p:nvSpPr>
            <p:cNvPr id="6" name="任意多边形: 形状 5"/>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userDrawn="1"/>
        </p:nvGrpSpPr>
        <p:grpSpPr>
          <a:xfrm>
            <a:off x="9981085" y="329527"/>
            <a:ext cx="1729409" cy="404260"/>
            <a:chOff x="5869209" y="3087337"/>
            <a:chExt cx="2514124" cy="587692"/>
          </a:xfrm>
        </p:grpSpPr>
        <p:grpSp>
          <p:nvGrpSpPr>
            <p:cNvPr id="9" name="图形 4"/>
            <p:cNvGrpSpPr/>
            <p:nvPr/>
          </p:nvGrpSpPr>
          <p:grpSpPr>
            <a:xfrm>
              <a:off x="5869209" y="3087337"/>
              <a:ext cx="587692" cy="587692"/>
              <a:chOff x="5869209" y="3087337"/>
              <a:chExt cx="587692" cy="587692"/>
            </a:xfrm>
            <a:solidFill>
              <a:srgbClr val="203E6E"/>
            </a:solidFill>
          </p:grpSpPr>
          <p:sp>
            <p:nvSpPr>
              <p:cNvPr id="58" name="任意多边形: 形状 57"/>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p:cNvGrpSpPr/>
            <p:nvPr/>
          </p:nvGrpSpPr>
          <p:grpSpPr>
            <a:xfrm>
              <a:off x="6551013" y="3111523"/>
              <a:ext cx="1832129" cy="407210"/>
              <a:chOff x="6551013" y="3111523"/>
              <a:chExt cx="1832129" cy="407210"/>
            </a:xfrm>
            <a:solidFill>
              <a:srgbClr val="203E6E"/>
            </a:solidFill>
          </p:grpSpPr>
          <p:sp>
            <p:nvSpPr>
              <p:cNvPr id="41" name="任意多边形: 形状 40"/>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p:cNvGrpSpPr/>
              <p:nvPr/>
            </p:nvGrpSpPr>
            <p:grpSpPr>
              <a:xfrm>
                <a:off x="7775067" y="3111523"/>
                <a:ext cx="278044" cy="346526"/>
                <a:chOff x="7775067" y="3111523"/>
                <a:chExt cx="278044" cy="346526"/>
              </a:xfrm>
              <a:solidFill>
                <a:srgbClr val="203E6E"/>
              </a:solidFill>
            </p:grpSpPr>
            <p:sp>
              <p:nvSpPr>
                <p:cNvPr id="56" name="任意多边形: 形状 55"/>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p:cNvGrpSpPr/>
              <p:nvPr/>
            </p:nvGrpSpPr>
            <p:grpSpPr>
              <a:xfrm>
                <a:off x="6935533" y="3137153"/>
                <a:ext cx="217660" cy="381580"/>
                <a:chOff x="6935533" y="3137153"/>
                <a:chExt cx="217660" cy="381580"/>
              </a:xfrm>
              <a:solidFill>
                <a:srgbClr val="203E6E"/>
              </a:solidFill>
            </p:grpSpPr>
            <p:sp>
              <p:nvSpPr>
                <p:cNvPr id="54" name="任意多边形: 形状 53"/>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p:cNvGrpSpPr/>
              <p:nvPr/>
            </p:nvGrpSpPr>
            <p:grpSpPr>
              <a:xfrm>
                <a:off x="7234046" y="3181343"/>
                <a:ext cx="297518" cy="298128"/>
                <a:chOff x="7234046" y="3181343"/>
                <a:chExt cx="297518" cy="298128"/>
              </a:xfrm>
              <a:solidFill>
                <a:srgbClr val="203E6E"/>
              </a:solidFill>
            </p:grpSpPr>
            <p:sp>
              <p:nvSpPr>
                <p:cNvPr id="51" name="任意多边形: 形状 50"/>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p:cNvGrpSpPr/>
              <p:nvPr/>
            </p:nvGrpSpPr>
            <p:grpSpPr>
              <a:xfrm>
                <a:off x="6551013" y="3163251"/>
                <a:ext cx="324255" cy="287750"/>
                <a:chOff x="6551013" y="3163251"/>
                <a:chExt cx="324255" cy="287750"/>
              </a:xfrm>
              <a:solidFill>
                <a:srgbClr val="203E6E"/>
              </a:solidFill>
            </p:grpSpPr>
            <p:sp>
              <p:nvSpPr>
                <p:cNvPr id="47" name="任意多边形: 形状 46"/>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p:cNvGrpSpPr/>
            <p:nvPr/>
          </p:nvGrpSpPr>
          <p:grpSpPr>
            <a:xfrm>
              <a:off x="6550914" y="3542537"/>
              <a:ext cx="1832419" cy="67151"/>
              <a:chOff x="6550914" y="3542537"/>
              <a:chExt cx="1832419" cy="67151"/>
            </a:xfrm>
            <a:solidFill>
              <a:srgbClr val="203E6E"/>
            </a:solidFill>
          </p:grpSpPr>
          <p:sp>
            <p:nvSpPr>
              <p:cNvPr id="12" name="任意多边形: 形状 11"/>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34" name="矩形 133"/>
          <p:cNvSpPr/>
          <p:nvPr userDrawn="1"/>
        </p:nvSpPr>
        <p:spPr>
          <a:xfrm>
            <a:off x="9799948" y="3288558"/>
            <a:ext cx="1922786" cy="2733447"/>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矩形 134"/>
          <p:cNvSpPr/>
          <p:nvPr userDrawn="1"/>
        </p:nvSpPr>
        <p:spPr>
          <a:xfrm>
            <a:off x="686455" y="1231583"/>
            <a:ext cx="1922786" cy="2504951"/>
          </a:xfrm>
          <a:prstGeom prst="rect">
            <a:avLst/>
          </a:prstGeom>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矩形 135"/>
          <p:cNvSpPr/>
          <p:nvPr userDrawn="1"/>
        </p:nvSpPr>
        <p:spPr>
          <a:xfrm>
            <a:off x="2505285" y="1516887"/>
            <a:ext cx="8973618" cy="2222400"/>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noFill/>
              <a:cs typeface="+mn-ea"/>
              <a:sym typeface="+mn-lt"/>
            </a:endParaRPr>
          </a:p>
        </p:txBody>
      </p:sp>
      <p:sp>
        <p:nvSpPr>
          <p:cNvPr id="137" name="矩形 136"/>
          <p:cNvSpPr/>
          <p:nvPr userDrawn="1"/>
        </p:nvSpPr>
        <p:spPr>
          <a:xfrm>
            <a:off x="707923" y="3739292"/>
            <a:ext cx="8869661" cy="2282713"/>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noFill/>
              <a:cs typeface="+mn-ea"/>
              <a:sym typeface="+mn-lt"/>
            </a:endParaRPr>
          </a:p>
        </p:txBody>
      </p:sp>
      <p:grpSp>
        <p:nvGrpSpPr>
          <p:cNvPr id="140" name="图形 343"/>
          <p:cNvGrpSpPr/>
          <p:nvPr userDrawn="1"/>
        </p:nvGrpSpPr>
        <p:grpSpPr>
          <a:xfrm>
            <a:off x="10630444" y="1342225"/>
            <a:ext cx="273081" cy="70389"/>
            <a:chOff x="14922435" y="4828801"/>
            <a:chExt cx="273081" cy="70389"/>
          </a:xfrm>
          <a:solidFill>
            <a:srgbClr val="203E6E"/>
          </a:solidFill>
        </p:grpSpPr>
        <p:sp>
          <p:nvSpPr>
            <p:cNvPr id="141" name="任意多边形: 形状 140"/>
            <p:cNvSpPr/>
            <p:nvPr/>
          </p:nvSpPr>
          <p:spPr>
            <a:xfrm>
              <a:off x="14922435" y="4828801"/>
              <a:ext cx="56673" cy="70294"/>
            </a:xfrm>
            <a:custGeom>
              <a:avLst/>
              <a:gdLst>
                <a:gd name="connsiteX0" fmla="*/ 48006 w 56673"/>
                <a:gd name="connsiteY0" fmla="*/ 41910 h 70294"/>
                <a:gd name="connsiteX1" fmla="*/ 56483 w 56673"/>
                <a:gd name="connsiteY1" fmla="*/ 44101 h 70294"/>
                <a:gd name="connsiteX2" fmla="*/ 56674 w 56673"/>
                <a:gd name="connsiteY2" fmla="*/ 48578 h 70294"/>
                <a:gd name="connsiteX3" fmla="*/ 49530 w 56673"/>
                <a:gd name="connsiteY3" fmla="*/ 64389 h 70294"/>
                <a:gd name="connsiteX4" fmla="*/ 30289 w 56673"/>
                <a:gd name="connsiteY4" fmla="*/ 70295 h 70294"/>
                <a:gd name="connsiteX5" fmla="*/ 0 w 56673"/>
                <a:gd name="connsiteY5" fmla="*/ 36195 h 70294"/>
                <a:gd name="connsiteX6" fmla="*/ 8858 w 56673"/>
                <a:gd name="connsiteY6" fmla="*/ 10001 h 70294"/>
                <a:gd name="connsiteX7" fmla="*/ 31813 w 56673"/>
                <a:gd name="connsiteY7" fmla="*/ 0 h 70294"/>
                <a:gd name="connsiteX8" fmla="*/ 53912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3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4" y="47339"/>
                    <a:pt x="56674" y="48578"/>
                  </a:cubicBezTo>
                  <a:cubicBezTo>
                    <a:pt x="56674" y="55150"/>
                    <a:pt x="54293" y="60484"/>
                    <a:pt x="49530" y="64389"/>
                  </a:cubicBezTo>
                  <a:cubicBezTo>
                    <a:pt x="44768" y="68294"/>
                    <a:pt x="38290" y="70295"/>
                    <a:pt x="30289" y="70295"/>
                  </a:cubicBezTo>
                  <a:cubicBezTo>
                    <a:pt x="10096" y="70295"/>
                    <a:pt x="0" y="58960"/>
                    <a:pt x="0" y="36195"/>
                  </a:cubicBezTo>
                  <a:cubicBezTo>
                    <a:pt x="0" y="25432"/>
                    <a:pt x="2953" y="16669"/>
                    <a:pt x="8858" y="10001"/>
                  </a:cubicBezTo>
                  <a:cubicBezTo>
                    <a:pt x="14764" y="3334"/>
                    <a:pt x="22384" y="0"/>
                    <a:pt x="31813" y="0"/>
                  </a:cubicBezTo>
                  <a:cubicBezTo>
                    <a:pt x="46577" y="0"/>
                    <a:pt x="53912" y="7049"/>
                    <a:pt x="53912" y="21241"/>
                  </a:cubicBezTo>
                  <a:lnTo>
                    <a:pt x="45434" y="25146"/>
                  </a:lnTo>
                  <a:cubicBezTo>
                    <a:pt x="45529" y="23146"/>
                    <a:pt x="45625" y="21622"/>
                    <a:pt x="45625" y="20479"/>
                  </a:cubicBezTo>
                  <a:cubicBezTo>
                    <a:pt x="45625" y="10478"/>
                    <a:pt x="41624" y="5429"/>
                    <a:pt x="33528" y="5429"/>
                  </a:cubicBezTo>
                  <a:cubicBezTo>
                    <a:pt x="25051" y="5429"/>
                    <a:pt x="20764" y="16097"/>
                    <a:pt x="20764" y="37338"/>
                  </a:cubicBezTo>
                  <a:cubicBezTo>
                    <a:pt x="20764" y="55626"/>
                    <a:pt x="25527" y="64770"/>
                    <a:pt x="35052" y="64770"/>
                  </a:cubicBezTo>
                  <a:cubicBezTo>
                    <a:pt x="38957" y="64770"/>
                    <a:pt x="42196" y="63246"/>
                    <a:pt x="44863" y="60103"/>
                  </a:cubicBezTo>
                  <a:cubicBezTo>
                    <a:pt x="47435" y="56960"/>
                    <a:pt x="48768" y="53054"/>
                    <a:pt x="48768" y="48387"/>
                  </a:cubicBezTo>
                  <a:cubicBezTo>
                    <a:pt x="48673" y="47054"/>
                    <a:pt x="48482" y="44863"/>
                    <a:pt x="48006" y="419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2" name="任意多边形: 形状 141"/>
            <p:cNvSpPr/>
            <p:nvPr/>
          </p:nvSpPr>
          <p:spPr>
            <a:xfrm>
              <a:off x="14994063" y="4830040"/>
              <a:ext cx="58292" cy="68008"/>
            </a:xfrm>
            <a:custGeom>
              <a:avLst/>
              <a:gdLst>
                <a:gd name="connsiteX0" fmla="*/ 0 w 58292"/>
                <a:gd name="connsiteY0" fmla="*/ 68009 h 68008"/>
                <a:gd name="connsiteX1" fmla="*/ 0 w 58292"/>
                <a:gd name="connsiteY1" fmla="*/ 0 h 68008"/>
                <a:gd name="connsiteX2" fmla="*/ 28194 w 58292"/>
                <a:gd name="connsiteY2" fmla="*/ 0 h 68008"/>
                <a:gd name="connsiteX3" fmla="*/ 58293 w 58292"/>
                <a:gd name="connsiteY3" fmla="*/ 34100 h 68008"/>
                <a:gd name="connsiteX4" fmla="*/ 27146 w 58292"/>
                <a:gd name="connsiteY4" fmla="*/ 68009 h 68008"/>
                <a:gd name="connsiteX5" fmla="*/ 0 w 58292"/>
                <a:gd name="connsiteY5" fmla="*/ 68009 h 68008"/>
                <a:gd name="connsiteX6" fmla="*/ 19812 w 58292"/>
                <a:gd name="connsiteY6" fmla="*/ 62389 h 68008"/>
                <a:gd name="connsiteX7" fmla="*/ 24955 w 58292"/>
                <a:gd name="connsiteY7" fmla="*/ 62389 h 68008"/>
                <a:gd name="connsiteX8" fmla="*/ 34862 w 58292"/>
                <a:gd name="connsiteY8" fmla="*/ 56197 h 68008"/>
                <a:gd name="connsiteX9" fmla="*/ 37624 w 58292"/>
                <a:gd name="connsiteY9" fmla="*/ 33909 h 68008"/>
                <a:gd name="connsiteX10" fmla="*/ 34862 w 58292"/>
                <a:gd name="connsiteY10" fmla="*/ 11716 h 68008"/>
                <a:gd name="connsiteX11" fmla="*/ 24955 w 58292"/>
                <a:gd name="connsiteY11" fmla="*/ 5620 h 68008"/>
                <a:gd name="connsiteX12" fmla="*/ 19812 w 58292"/>
                <a:gd name="connsiteY12" fmla="*/ 5620 h 68008"/>
                <a:gd name="connsiteX13" fmla="*/ 19812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9"/>
                  </a:moveTo>
                  <a:lnTo>
                    <a:pt x="0" y="0"/>
                  </a:lnTo>
                  <a:lnTo>
                    <a:pt x="28194" y="0"/>
                  </a:lnTo>
                  <a:cubicBezTo>
                    <a:pt x="48196" y="0"/>
                    <a:pt x="58293" y="11335"/>
                    <a:pt x="58293" y="34100"/>
                  </a:cubicBezTo>
                  <a:cubicBezTo>
                    <a:pt x="58293" y="56769"/>
                    <a:pt x="47911" y="68009"/>
                    <a:pt x="27146" y="68009"/>
                  </a:cubicBezTo>
                  <a:lnTo>
                    <a:pt x="0" y="68009"/>
                  </a:lnTo>
                  <a:close/>
                  <a:moveTo>
                    <a:pt x="19812" y="62389"/>
                  </a:moveTo>
                  <a:lnTo>
                    <a:pt x="24955" y="62389"/>
                  </a:lnTo>
                  <a:cubicBezTo>
                    <a:pt x="29718" y="62389"/>
                    <a:pt x="32957" y="60293"/>
                    <a:pt x="34862" y="56197"/>
                  </a:cubicBezTo>
                  <a:cubicBezTo>
                    <a:pt x="36671" y="52102"/>
                    <a:pt x="37624" y="44672"/>
                    <a:pt x="37624" y="33909"/>
                  </a:cubicBezTo>
                  <a:cubicBezTo>
                    <a:pt x="37624" y="23146"/>
                    <a:pt x="36767" y="15812"/>
                    <a:pt x="34862" y="11716"/>
                  </a:cubicBezTo>
                  <a:cubicBezTo>
                    <a:pt x="33052" y="7620"/>
                    <a:pt x="29718" y="5620"/>
                    <a:pt x="24955" y="5620"/>
                  </a:cubicBezTo>
                  <a:lnTo>
                    <a:pt x="19812" y="5620"/>
                  </a:lnTo>
                  <a:lnTo>
                    <a:pt x="19812" y="62389"/>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43" name="任意多边形: 形状 142"/>
            <p:cNvSpPr/>
            <p:nvPr/>
          </p:nvSpPr>
          <p:spPr>
            <a:xfrm>
              <a:off x="15069787" y="4830040"/>
              <a:ext cx="51911" cy="69151"/>
            </a:xfrm>
            <a:custGeom>
              <a:avLst/>
              <a:gdLst>
                <a:gd name="connsiteX0" fmla="*/ 51911 w 51911"/>
                <a:gd name="connsiteY0" fmla="*/ 0 h 69151"/>
                <a:gd name="connsiteX1" fmla="*/ 51911 w 51911"/>
                <a:gd name="connsiteY1" fmla="*/ 45625 h 69151"/>
                <a:gd name="connsiteX2" fmla="*/ 25908 w 51911"/>
                <a:gd name="connsiteY2" fmla="*/ 69152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2 h 69151"/>
                <a:gd name="connsiteX7" fmla="*/ 22288 w 51911"/>
                <a:gd name="connsiteY7" fmla="*/ 58579 h 69151"/>
                <a:gd name="connsiteX8" fmla="*/ 31813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2"/>
                    <a:pt x="25908" y="69152"/>
                  </a:cubicBezTo>
                  <a:cubicBezTo>
                    <a:pt x="8668" y="69152"/>
                    <a:pt x="0" y="61341"/>
                    <a:pt x="0" y="45625"/>
                  </a:cubicBezTo>
                  <a:lnTo>
                    <a:pt x="0" y="0"/>
                  </a:lnTo>
                  <a:lnTo>
                    <a:pt x="19717" y="0"/>
                  </a:lnTo>
                  <a:lnTo>
                    <a:pt x="19717" y="46292"/>
                  </a:lnTo>
                  <a:cubicBezTo>
                    <a:pt x="19717" y="52292"/>
                    <a:pt x="20574" y="56388"/>
                    <a:pt x="22288" y="58579"/>
                  </a:cubicBezTo>
                  <a:cubicBezTo>
                    <a:pt x="24003" y="60770"/>
                    <a:pt x="27146" y="61913"/>
                    <a:pt x="31813" y="61913"/>
                  </a:cubicBezTo>
                  <a:cubicBezTo>
                    <a:pt x="40767" y="61913"/>
                    <a:pt x="45244" y="56483"/>
                    <a:pt x="45244" y="45720"/>
                  </a:cubicBezTo>
                  <a:lnTo>
                    <a:pt x="45244" y="95"/>
                  </a:lnTo>
                  <a:lnTo>
                    <a:pt x="51911" y="95"/>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44" name="任意多边形: 形状 143"/>
            <p:cNvSpPr/>
            <p:nvPr/>
          </p:nvSpPr>
          <p:spPr>
            <a:xfrm>
              <a:off x="15141129" y="4830040"/>
              <a:ext cx="54387" cy="68103"/>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cxnSp>
        <p:nvCxnSpPr>
          <p:cNvPr id="145" name="直接连接符 144"/>
          <p:cNvCxnSpPr/>
          <p:nvPr userDrawn="1"/>
        </p:nvCxnSpPr>
        <p:spPr>
          <a:xfrm>
            <a:off x="2609241" y="1377372"/>
            <a:ext cx="77468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nvCxnSpPr>
        <p:spPr>
          <a:xfrm>
            <a:off x="11149781" y="1369766"/>
            <a:ext cx="4652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nvCxnSpPr>
        <p:spPr>
          <a:xfrm flipH="1">
            <a:off x="11603448" y="1377372"/>
            <a:ext cx="11606" cy="2026733"/>
          </a:xfrm>
          <a:prstGeom prst="line">
            <a:avLst/>
          </a:prstGeom>
        </p:spPr>
        <p:style>
          <a:lnRef idx="1">
            <a:schemeClr val="accent1"/>
          </a:lnRef>
          <a:fillRef idx="0">
            <a:schemeClr val="accent1"/>
          </a:fillRef>
          <a:effectRef idx="0">
            <a:schemeClr val="accent1"/>
          </a:effectRef>
          <a:fontRef idx="minor">
            <a:schemeClr val="tx1"/>
          </a:fontRef>
        </p:style>
      </p:cxnSp>
      <p:sp>
        <p:nvSpPr>
          <p:cNvPr id="149" name="图片占位符 148"/>
          <p:cNvSpPr>
            <a:spLocks noGrp="1"/>
          </p:cNvSpPr>
          <p:nvPr>
            <p:ph type="pic" sz="quarter" idx="12"/>
          </p:nvPr>
        </p:nvSpPr>
        <p:spPr>
          <a:xfrm>
            <a:off x="482600" y="1111250"/>
            <a:ext cx="2035175" cy="2641600"/>
          </a:xfrm>
          <a:prstGeom prst="rect">
            <a:avLst/>
          </a:prstGeom>
          <a:solidFill>
            <a:srgbClr val="F9F9F9"/>
          </a:solidFill>
        </p:spPr>
        <p:txBody>
          <a:bodyPr/>
          <a:lstStyle/>
          <a:p>
            <a:endParaRPr lang="zh-CN" altLang="en-US"/>
          </a:p>
        </p:txBody>
      </p:sp>
      <p:sp>
        <p:nvSpPr>
          <p:cNvPr id="151" name="图片占位符 150"/>
          <p:cNvSpPr>
            <a:spLocks noGrp="1"/>
          </p:cNvSpPr>
          <p:nvPr>
            <p:ph type="pic" sz="quarter" idx="13"/>
          </p:nvPr>
        </p:nvSpPr>
        <p:spPr>
          <a:xfrm>
            <a:off x="9550400" y="3394075"/>
            <a:ext cx="1998663" cy="2641600"/>
          </a:xfrm>
          <a:prstGeom prst="rect">
            <a:avLst/>
          </a:prstGeom>
          <a:solidFill>
            <a:srgbClr val="F9F9F9"/>
          </a:solidFill>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三段内容页">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4"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grpSp>
        <p:nvGrpSpPr>
          <p:cNvPr id="5" name="组合 4"/>
          <p:cNvGrpSpPr/>
          <p:nvPr userDrawn="1"/>
        </p:nvGrpSpPr>
        <p:grpSpPr>
          <a:xfrm>
            <a:off x="195072" y="0"/>
            <a:ext cx="203799" cy="784815"/>
            <a:chOff x="195072" y="0"/>
            <a:chExt cx="203799" cy="784815"/>
          </a:xfrm>
        </p:grpSpPr>
        <p:sp>
          <p:nvSpPr>
            <p:cNvPr id="6" name="任意多边形: 形状 5"/>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userDrawn="1"/>
        </p:nvGrpSpPr>
        <p:grpSpPr>
          <a:xfrm>
            <a:off x="9981085" y="329527"/>
            <a:ext cx="1729409" cy="404260"/>
            <a:chOff x="5869209" y="3087337"/>
            <a:chExt cx="2514124" cy="587692"/>
          </a:xfrm>
        </p:grpSpPr>
        <p:grpSp>
          <p:nvGrpSpPr>
            <p:cNvPr id="9" name="图形 4"/>
            <p:cNvGrpSpPr/>
            <p:nvPr/>
          </p:nvGrpSpPr>
          <p:grpSpPr>
            <a:xfrm>
              <a:off x="5869209" y="3087337"/>
              <a:ext cx="587692" cy="587692"/>
              <a:chOff x="5869209" y="3087337"/>
              <a:chExt cx="587692" cy="587692"/>
            </a:xfrm>
            <a:solidFill>
              <a:srgbClr val="203E6E"/>
            </a:solidFill>
          </p:grpSpPr>
          <p:sp>
            <p:nvSpPr>
              <p:cNvPr id="58" name="任意多边形: 形状 57"/>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p:cNvGrpSpPr/>
            <p:nvPr/>
          </p:nvGrpSpPr>
          <p:grpSpPr>
            <a:xfrm>
              <a:off x="6551013" y="3111523"/>
              <a:ext cx="1832129" cy="407210"/>
              <a:chOff x="6551013" y="3111523"/>
              <a:chExt cx="1832129" cy="407210"/>
            </a:xfrm>
            <a:solidFill>
              <a:srgbClr val="203E6E"/>
            </a:solidFill>
          </p:grpSpPr>
          <p:sp>
            <p:nvSpPr>
              <p:cNvPr id="41" name="任意多边形: 形状 40"/>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p:cNvGrpSpPr/>
              <p:nvPr/>
            </p:nvGrpSpPr>
            <p:grpSpPr>
              <a:xfrm>
                <a:off x="7775067" y="3111523"/>
                <a:ext cx="278044" cy="346526"/>
                <a:chOff x="7775067" y="3111523"/>
                <a:chExt cx="278044" cy="346526"/>
              </a:xfrm>
              <a:solidFill>
                <a:srgbClr val="203E6E"/>
              </a:solidFill>
            </p:grpSpPr>
            <p:sp>
              <p:nvSpPr>
                <p:cNvPr id="56" name="任意多边形: 形状 55"/>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p:cNvGrpSpPr/>
              <p:nvPr/>
            </p:nvGrpSpPr>
            <p:grpSpPr>
              <a:xfrm>
                <a:off x="6935533" y="3137153"/>
                <a:ext cx="217660" cy="381580"/>
                <a:chOff x="6935533" y="3137153"/>
                <a:chExt cx="217660" cy="381580"/>
              </a:xfrm>
              <a:solidFill>
                <a:srgbClr val="203E6E"/>
              </a:solidFill>
            </p:grpSpPr>
            <p:sp>
              <p:nvSpPr>
                <p:cNvPr id="54" name="任意多边形: 形状 53"/>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p:cNvGrpSpPr/>
              <p:nvPr/>
            </p:nvGrpSpPr>
            <p:grpSpPr>
              <a:xfrm>
                <a:off x="7234046" y="3181343"/>
                <a:ext cx="297518" cy="298128"/>
                <a:chOff x="7234046" y="3181343"/>
                <a:chExt cx="297518" cy="298128"/>
              </a:xfrm>
              <a:solidFill>
                <a:srgbClr val="203E6E"/>
              </a:solidFill>
            </p:grpSpPr>
            <p:sp>
              <p:nvSpPr>
                <p:cNvPr id="51" name="任意多边形: 形状 50"/>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p:cNvGrpSpPr/>
              <p:nvPr/>
            </p:nvGrpSpPr>
            <p:grpSpPr>
              <a:xfrm>
                <a:off x="6551013" y="3163251"/>
                <a:ext cx="324255" cy="287750"/>
                <a:chOff x="6551013" y="3163251"/>
                <a:chExt cx="324255" cy="287750"/>
              </a:xfrm>
              <a:solidFill>
                <a:srgbClr val="203E6E"/>
              </a:solidFill>
            </p:grpSpPr>
            <p:sp>
              <p:nvSpPr>
                <p:cNvPr id="47" name="任意多边形: 形状 46"/>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p:cNvGrpSpPr/>
            <p:nvPr/>
          </p:nvGrpSpPr>
          <p:grpSpPr>
            <a:xfrm>
              <a:off x="6550914" y="3542537"/>
              <a:ext cx="1832419" cy="67151"/>
              <a:chOff x="6550914" y="3542537"/>
              <a:chExt cx="1832419" cy="67151"/>
            </a:xfrm>
            <a:solidFill>
              <a:srgbClr val="203E6E"/>
            </a:solidFill>
          </p:grpSpPr>
          <p:sp>
            <p:nvSpPr>
              <p:cNvPr id="12" name="任意多边形: 形状 11"/>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34" name="矩形 133"/>
          <p:cNvSpPr/>
          <p:nvPr userDrawn="1"/>
        </p:nvSpPr>
        <p:spPr>
          <a:xfrm>
            <a:off x="482600" y="1757681"/>
            <a:ext cx="3479800" cy="4135754"/>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35" name="直接连接符 134"/>
          <p:cNvCxnSpPr/>
          <p:nvPr userDrawn="1"/>
        </p:nvCxnSpPr>
        <p:spPr>
          <a:xfrm>
            <a:off x="1519238" y="589343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6" name="矩形 135"/>
          <p:cNvSpPr/>
          <p:nvPr userDrawn="1"/>
        </p:nvSpPr>
        <p:spPr>
          <a:xfrm>
            <a:off x="4356100" y="1757681"/>
            <a:ext cx="3479800" cy="4135754"/>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37" name="直接连接符 136"/>
          <p:cNvCxnSpPr/>
          <p:nvPr userDrawn="1"/>
        </p:nvCxnSpPr>
        <p:spPr>
          <a:xfrm>
            <a:off x="5392738" y="589343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8" name="矩形 137"/>
          <p:cNvSpPr/>
          <p:nvPr userDrawn="1"/>
        </p:nvSpPr>
        <p:spPr>
          <a:xfrm>
            <a:off x="8229600" y="1757681"/>
            <a:ext cx="3479800" cy="4135754"/>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39" name="直接连接符 138"/>
          <p:cNvCxnSpPr/>
          <p:nvPr userDrawn="1"/>
        </p:nvCxnSpPr>
        <p:spPr>
          <a:xfrm>
            <a:off x="9266238" y="589343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3" name="图片占位符 152"/>
          <p:cNvSpPr>
            <a:spLocks noGrp="1"/>
          </p:cNvSpPr>
          <p:nvPr>
            <p:ph type="pic" sz="quarter" idx="12"/>
          </p:nvPr>
        </p:nvSpPr>
        <p:spPr>
          <a:xfrm>
            <a:off x="941388" y="1243013"/>
            <a:ext cx="2562225" cy="1716087"/>
          </a:xfrm>
          <a:prstGeom prst="rect">
            <a:avLst/>
          </a:prstGeom>
          <a:solidFill>
            <a:schemeClr val="bg1">
              <a:lumMod val="95000"/>
            </a:schemeClr>
          </a:solidFill>
          <a:ln w="88900" cap="sq">
            <a:solidFill>
              <a:schemeClr val="bg1">
                <a:lumMod val="85000"/>
              </a:schemeClr>
            </a:solidFill>
            <a:miter lim="800000"/>
          </a:ln>
          <a:effectLst>
            <a:outerShdw blurRad="114300" dist="50800" dir="5400000" algn="tl" rotWithShape="0">
              <a:schemeClr val="bg1">
                <a:lumMod val="50000"/>
                <a:alpha val="10000"/>
              </a:schemeClr>
            </a:outerShdw>
          </a:effectLst>
          <a:scene3d>
            <a:camera prst="orthographicFront"/>
            <a:lightRig rig="twoPt" dir="t">
              <a:rot lat="0" lon="0" rev="7200000"/>
            </a:lightRig>
          </a:scene3d>
          <a:sp3d>
            <a:contourClr>
              <a:srgbClr val="FFFFFF"/>
            </a:contourClr>
          </a:sp3d>
        </p:spPr>
        <p:txBody>
          <a:bodyPr/>
          <a:lstStyle/>
          <a:p>
            <a:endParaRPr lang="zh-CN" altLang="en-US" dirty="0"/>
          </a:p>
        </p:txBody>
      </p:sp>
      <p:sp>
        <p:nvSpPr>
          <p:cNvPr id="154" name="图片占位符 152"/>
          <p:cNvSpPr>
            <a:spLocks noGrp="1"/>
          </p:cNvSpPr>
          <p:nvPr>
            <p:ph type="pic" sz="quarter" idx="13"/>
          </p:nvPr>
        </p:nvSpPr>
        <p:spPr>
          <a:xfrm>
            <a:off x="4814888" y="1243013"/>
            <a:ext cx="2562225" cy="1716087"/>
          </a:xfrm>
          <a:prstGeom prst="rect">
            <a:avLst/>
          </a:prstGeom>
          <a:solidFill>
            <a:schemeClr val="bg1">
              <a:lumMod val="95000"/>
            </a:schemeClr>
          </a:solidFill>
          <a:ln w="88900" cap="sq">
            <a:solidFill>
              <a:schemeClr val="bg1">
                <a:lumMod val="85000"/>
              </a:schemeClr>
            </a:solidFill>
            <a:miter lim="800000"/>
          </a:ln>
          <a:effectLst>
            <a:outerShdw blurRad="114300" dist="50800" dir="5400000" algn="tl" rotWithShape="0">
              <a:schemeClr val="bg1">
                <a:lumMod val="50000"/>
                <a:alpha val="10000"/>
              </a:schemeClr>
            </a:outerShdw>
          </a:effectLst>
          <a:scene3d>
            <a:camera prst="orthographicFront"/>
            <a:lightRig rig="twoPt" dir="t">
              <a:rot lat="0" lon="0" rev="7200000"/>
            </a:lightRig>
          </a:scene3d>
          <a:sp3d>
            <a:contourClr>
              <a:srgbClr val="FFFFFF"/>
            </a:contourClr>
          </a:sp3d>
        </p:spPr>
        <p:txBody>
          <a:bodyPr/>
          <a:lstStyle/>
          <a:p>
            <a:endParaRPr lang="zh-CN" altLang="en-US" dirty="0"/>
          </a:p>
        </p:txBody>
      </p:sp>
      <p:sp>
        <p:nvSpPr>
          <p:cNvPr id="155" name="图片占位符 152"/>
          <p:cNvSpPr>
            <a:spLocks noGrp="1"/>
          </p:cNvSpPr>
          <p:nvPr>
            <p:ph type="pic" sz="quarter" idx="14"/>
          </p:nvPr>
        </p:nvSpPr>
        <p:spPr>
          <a:xfrm>
            <a:off x="8688388" y="1243013"/>
            <a:ext cx="2562225" cy="1716087"/>
          </a:xfrm>
          <a:prstGeom prst="rect">
            <a:avLst/>
          </a:prstGeom>
          <a:solidFill>
            <a:schemeClr val="bg1">
              <a:lumMod val="95000"/>
            </a:schemeClr>
          </a:solidFill>
          <a:ln w="88900" cap="sq">
            <a:solidFill>
              <a:schemeClr val="bg1">
                <a:lumMod val="85000"/>
              </a:schemeClr>
            </a:solidFill>
            <a:miter lim="800000"/>
          </a:ln>
          <a:effectLst>
            <a:outerShdw blurRad="114300" dist="50800" dir="5400000" algn="tl" rotWithShape="0">
              <a:schemeClr val="bg1">
                <a:lumMod val="50000"/>
                <a:alpha val="10000"/>
              </a:schemeClr>
            </a:outerShdw>
          </a:effectLst>
          <a:scene3d>
            <a:camera prst="orthographicFront"/>
            <a:lightRig rig="twoPt" dir="t">
              <a:rot lat="0" lon="0" rev="7200000"/>
            </a:lightRig>
          </a:scene3d>
          <a:sp3d>
            <a:contourClr>
              <a:srgbClr val="FFFFFF"/>
            </a:contourClr>
          </a:sp3d>
        </p:spPr>
        <p:txBody>
          <a:bodyPr/>
          <a:lstStyle/>
          <a:p>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段内容页2">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4"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grpSp>
        <p:nvGrpSpPr>
          <p:cNvPr id="5" name="组合 4"/>
          <p:cNvGrpSpPr/>
          <p:nvPr userDrawn="1"/>
        </p:nvGrpSpPr>
        <p:grpSpPr>
          <a:xfrm>
            <a:off x="195072" y="0"/>
            <a:ext cx="203799" cy="784815"/>
            <a:chOff x="195072" y="0"/>
            <a:chExt cx="203799" cy="784815"/>
          </a:xfrm>
        </p:grpSpPr>
        <p:sp>
          <p:nvSpPr>
            <p:cNvPr id="6" name="任意多边形: 形状 5"/>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userDrawn="1"/>
        </p:nvGrpSpPr>
        <p:grpSpPr>
          <a:xfrm>
            <a:off x="9981085" y="329527"/>
            <a:ext cx="1729409" cy="404260"/>
            <a:chOff x="5869209" y="3087337"/>
            <a:chExt cx="2514124" cy="587692"/>
          </a:xfrm>
        </p:grpSpPr>
        <p:grpSp>
          <p:nvGrpSpPr>
            <p:cNvPr id="9" name="图形 4"/>
            <p:cNvGrpSpPr/>
            <p:nvPr/>
          </p:nvGrpSpPr>
          <p:grpSpPr>
            <a:xfrm>
              <a:off x="5869209" y="3087337"/>
              <a:ext cx="587692" cy="587692"/>
              <a:chOff x="5869209" y="3087337"/>
              <a:chExt cx="587692" cy="587692"/>
            </a:xfrm>
            <a:solidFill>
              <a:srgbClr val="203E6E"/>
            </a:solidFill>
          </p:grpSpPr>
          <p:sp>
            <p:nvSpPr>
              <p:cNvPr id="58" name="任意多边形: 形状 57"/>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p:cNvGrpSpPr/>
            <p:nvPr/>
          </p:nvGrpSpPr>
          <p:grpSpPr>
            <a:xfrm>
              <a:off x="6551013" y="3111523"/>
              <a:ext cx="1832129" cy="407210"/>
              <a:chOff x="6551013" y="3111523"/>
              <a:chExt cx="1832129" cy="407210"/>
            </a:xfrm>
            <a:solidFill>
              <a:srgbClr val="203E6E"/>
            </a:solidFill>
          </p:grpSpPr>
          <p:sp>
            <p:nvSpPr>
              <p:cNvPr id="41" name="任意多边形: 形状 40"/>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p:cNvGrpSpPr/>
              <p:nvPr/>
            </p:nvGrpSpPr>
            <p:grpSpPr>
              <a:xfrm>
                <a:off x="7775067" y="3111523"/>
                <a:ext cx="278044" cy="346526"/>
                <a:chOff x="7775067" y="3111523"/>
                <a:chExt cx="278044" cy="346526"/>
              </a:xfrm>
              <a:solidFill>
                <a:srgbClr val="203E6E"/>
              </a:solidFill>
            </p:grpSpPr>
            <p:sp>
              <p:nvSpPr>
                <p:cNvPr id="56" name="任意多边形: 形状 55"/>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p:cNvGrpSpPr/>
              <p:nvPr/>
            </p:nvGrpSpPr>
            <p:grpSpPr>
              <a:xfrm>
                <a:off x="6935533" y="3137153"/>
                <a:ext cx="217660" cy="381580"/>
                <a:chOff x="6935533" y="3137153"/>
                <a:chExt cx="217660" cy="381580"/>
              </a:xfrm>
              <a:solidFill>
                <a:srgbClr val="203E6E"/>
              </a:solidFill>
            </p:grpSpPr>
            <p:sp>
              <p:nvSpPr>
                <p:cNvPr id="54" name="任意多边形: 形状 53"/>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p:cNvGrpSpPr/>
              <p:nvPr/>
            </p:nvGrpSpPr>
            <p:grpSpPr>
              <a:xfrm>
                <a:off x="7234046" y="3181343"/>
                <a:ext cx="297518" cy="298128"/>
                <a:chOff x="7234046" y="3181343"/>
                <a:chExt cx="297518" cy="298128"/>
              </a:xfrm>
              <a:solidFill>
                <a:srgbClr val="203E6E"/>
              </a:solidFill>
            </p:grpSpPr>
            <p:sp>
              <p:nvSpPr>
                <p:cNvPr id="51" name="任意多边形: 形状 50"/>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p:cNvGrpSpPr/>
              <p:nvPr/>
            </p:nvGrpSpPr>
            <p:grpSpPr>
              <a:xfrm>
                <a:off x="6551013" y="3163251"/>
                <a:ext cx="324255" cy="287750"/>
                <a:chOff x="6551013" y="3163251"/>
                <a:chExt cx="324255" cy="287750"/>
              </a:xfrm>
              <a:solidFill>
                <a:srgbClr val="203E6E"/>
              </a:solidFill>
            </p:grpSpPr>
            <p:sp>
              <p:nvSpPr>
                <p:cNvPr id="47" name="任意多边形: 形状 46"/>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p:cNvGrpSpPr/>
            <p:nvPr/>
          </p:nvGrpSpPr>
          <p:grpSpPr>
            <a:xfrm>
              <a:off x="6550914" y="3542537"/>
              <a:ext cx="1832419" cy="67151"/>
              <a:chOff x="6550914" y="3542537"/>
              <a:chExt cx="1832419" cy="67151"/>
            </a:xfrm>
            <a:solidFill>
              <a:srgbClr val="203E6E"/>
            </a:solidFill>
          </p:grpSpPr>
          <p:sp>
            <p:nvSpPr>
              <p:cNvPr id="12" name="任意多边形: 形状 11"/>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34" name="直角三角形 133"/>
          <p:cNvSpPr/>
          <p:nvPr userDrawn="1"/>
        </p:nvSpPr>
        <p:spPr>
          <a:xfrm flipH="1" flipV="1">
            <a:off x="8180210" y="6051602"/>
            <a:ext cx="211471" cy="34192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直角三角形 134"/>
          <p:cNvSpPr/>
          <p:nvPr userDrawn="1"/>
        </p:nvSpPr>
        <p:spPr>
          <a:xfrm flipH="1">
            <a:off x="8180210" y="4573956"/>
            <a:ext cx="211471" cy="34192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直角三角形 135"/>
          <p:cNvSpPr/>
          <p:nvPr userDrawn="1"/>
        </p:nvSpPr>
        <p:spPr>
          <a:xfrm flipV="1">
            <a:off x="4031613" y="4423986"/>
            <a:ext cx="166077" cy="179277"/>
          </a:xfrm>
          <a:prstGeom prst="rtTriangle">
            <a:avLst/>
          </a:prstGeom>
          <a:solidFill>
            <a:schemeClr val="bg1">
              <a:lumMod val="8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7" name="直角三角形 136"/>
          <p:cNvSpPr/>
          <p:nvPr userDrawn="1"/>
        </p:nvSpPr>
        <p:spPr>
          <a:xfrm>
            <a:off x="4031613" y="2785521"/>
            <a:ext cx="166077" cy="206965"/>
          </a:xfrm>
          <a:prstGeom prst="rtTriangle">
            <a:avLst/>
          </a:prstGeom>
          <a:solidFill>
            <a:schemeClr val="bg1">
              <a:lumMod val="8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8" name="直角三角形 137"/>
          <p:cNvSpPr/>
          <p:nvPr userDrawn="1"/>
        </p:nvSpPr>
        <p:spPr>
          <a:xfrm flipH="1" flipV="1">
            <a:off x="8193860" y="2452091"/>
            <a:ext cx="211471" cy="34192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9" name="直角三角形 138"/>
          <p:cNvSpPr/>
          <p:nvPr userDrawn="1"/>
        </p:nvSpPr>
        <p:spPr>
          <a:xfrm flipH="1">
            <a:off x="8193860" y="974445"/>
            <a:ext cx="211471" cy="34192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0" name="矩形 139"/>
          <p:cNvSpPr/>
          <p:nvPr userDrawn="1"/>
        </p:nvSpPr>
        <p:spPr>
          <a:xfrm>
            <a:off x="651965" y="1220394"/>
            <a:ext cx="11056167" cy="1440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1" name="矩形 140"/>
          <p:cNvSpPr/>
          <p:nvPr userDrawn="1"/>
        </p:nvSpPr>
        <p:spPr>
          <a:xfrm rot="16200000" flipV="1">
            <a:off x="-15081" y="2071561"/>
            <a:ext cx="1073719" cy="75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42" name="图形 343"/>
          <p:cNvGrpSpPr/>
          <p:nvPr userDrawn="1"/>
        </p:nvGrpSpPr>
        <p:grpSpPr>
          <a:xfrm rot="16200000">
            <a:off x="389096" y="1282931"/>
            <a:ext cx="273081" cy="70389"/>
            <a:chOff x="14922435" y="4828801"/>
            <a:chExt cx="273081" cy="70389"/>
          </a:xfrm>
          <a:solidFill>
            <a:srgbClr val="203E6E"/>
          </a:solidFill>
        </p:grpSpPr>
        <p:sp>
          <p:nvSpPr>
            <p:cNvPr id="143" name="任意多边形: 形状 142"/>
            <p:cNvSpPr/>
            <p:nvPr/>
          </p:nvSpPr>
          <p:spPr>
            <a:xfrm>
              <a:off x="14922435" y="4828801"/>
              <a:ext cx="56673" cy="70294"/>
            </a:xfrm>
            <a:custGeom>
              <a:avLst/>
              <a:gdLst>
                <a:gd name="connsiteX0" fmla="*/ 48006 w 56673"/>
                <a:gd name="connsiteY0" fmla="*/ 41910 h 70294"/>
                <a:gd name="connsiteX1" fmla="*/ 56483 w 56673"/>
                <a:gd name="connsiteY1" fmla="*/ 44101 h 70294"/>
                <a:gd name="connsiteX2" fmla="*/ 56674 w 56673"/>
                <a:gd name="connsiteY2" fmla="*/ 48578 h 70294"/>
                <a:gd name="connsiteX3" fmla="*/ 49530 w 56673"/>
                <a:gd name="connsiteY3" fmla="*/ 64389 h 70294"/>
                <a:gd name="connsiteX4" fmla="*/ 30289 w 56673"/>
                <a:gd name="connsiteY4" fmla="*/ 70295 h 70294"/>
                <a:gd name="connsiteX5" fmla="*/ 0 w 56673"/>
                <a:gd name="connsiteY5" fmla="*/ 36195 h 70294"/>
                <a:gd name="connsiteX6" fmla="*/ 8858 w 56673"/>
                <a:gd name="connsiteY6" fmla="*/ 10001 h 70294"/>
                <a:gd name="connsiteX7" fmla="*/ 31813 w 56673"/>
                <a:gd name="connsiteY7" fmla="*/ 0 h 70294"/>
                <a:gd name="connsiteX8" fmla="*/ 53912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3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4" y="47339"/>
                    <a:pt x="56674" y="48578"/>
                  </a:cubicBezTo>
                  <a:cubicBezTo>
                    <a:pt x="56674" y="55150"/>
                    <a:pt x="54293" y="60484"/>
                    <a:pt x="49530" y="64389"/>
                  </a:cubicBezTo>
                  <a:cubicBezTo>
                    <a:pt x="44768" y="68294"/>
                    <a:pt x="38290" y="70295"/>
                    <a:pt x="30289" y="70295"/>
                  </a:cubicBezTo>
                  <a:cubicBezTo>
                    <a:pt x="10096" y="70295"/>
                    <a:pt x="0" y="58960"/>
                    <a:pt x="0" y="36195"/>
                  </a:cubicBezTo>
                  <a:cubicBezTo>
                    <a:pt x="0" y="25432"/>
                    <a:pt x="2953" y="16669"/>
                    <a:pt x="8858" y="10001"/>
                  </a:cubicBezTo>
                  <a:cubicBezTo>
                    <a:pt x="14764" y="3334"/>
                    <a:pt x="22384" y="0"/>
                    <a:pt x="31813" y="0"/>
                  </a:cubicBezTo>
                  <a:cubicBezTo>
                    <a:pt x="46577" y="0"/>
                    <a:pt x="53912" y="7049"/>
                    <a:pt x="53912" y="21241"/>
                  </a:cubicBezTo>
                  <a:lnTo>
                    <a:pt x="45434" y="25146"/>
                  </a:lnTo>
                  <a:cubicBezTo>
                    <a:pt x="45529" y="23146"/>
                    <a:pt x="45625" y="21622"/>
                    <a:pt x="45625" y="20479"/>
                  </a:cubicBezTo>
                  <a:cubicBezTo>
                    <a:pt x="45625" y="10478"/>
                    <a:pt x="41624" y="5429"/>
                    <a:pt x="33528" y="5429"/>
                  </a:cubicBezTo>
                  <a:cubicBezTo>
                    <a:pt x="25051" y="5429"/>
                    <a:pt x="20764" y="16097"/>
                    <a:pt x="20764" y="37338"/>
                  </a:cubicBezTo>
                  <a:cubicBezTo>
                    <a:pt x="20764" y="55626"/>
                    <a:pt x="25527" y="64770"/>
                    <a:pt x="35052" y="64770"/>
                  </a:cubicBezTo>
                  <a:cubicBezTo>
                    <a:pt x="38957" y="64770"/>
                    <a:pt x="42196" y="63246"/>
                    <a:pt x="44863" y="60103"/>
                  </a:cubicBezTo>
                  <a:cubicBezTo>
                    <a:pt x="47435" y="56960"/>
                    <a:pt x="48768" y="53054"/>
                    <a:pt x="48768" y="48387"/>
                  </a:cubicBezTo>
                  <a:cubicBezTo>
                    <a:pt x="48673" y="47054"/>
                    <a:pt x="48482" y="44863"/>
                    <a:pt x="48006" y="419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4" name="任意多边形: 形状 143"/>
            <p:cNvSpPr/>
            <p:nvPr/>
          </p:nvSpPr>
          <p:spPr>
            <a:xfrm>
              <a:off x="14994063" y="4830040"/>
              <a:ext cx="58292" cy="68008"/>
            </a:xfrm>
            <a:custGeom>
              <a:avLst/>
              <a:gdLst>
                <a:gd name="connsiteX0" fmla="*/ 0 w 58292"/>
                <a:gd name="connsiteY0" fmla="*/ 68009 h 68008"/>
                <a:gd name="connsiteX1" fmla="*/ 0 w 58292"/>
                <a:gd name="connsiteY1" fmla="*/ 0 h 68008"/>
                <a:gd name="connsiteX2" fmla="*/ 28194 w 58292"/>
                <a:gd name="connsiteY2" fmla="*/ 0 h 68008"/>
                <a:gd name="connsiteX3" fmla="*/ 58293 w 58292"/>
                <a:gd name="connsiteY3" fmla="*/ 34100 h 68008"/>
                <a:gd name="connsiteX4" fmla="*/ 27146 w 58292"/>
                <a:gd name="connsiteY4" fmla="*/ 68009 h 68008"/>
                <a:gd name="connsiteX5" fmla="*/ 0 w 58292"/>
                <a:gd name="connsiteY5" fmla="*/ 68009 h 68008"/>
                <a:gd name="connsiteX6" fmla="*/ 19812 w 58292"/>
                <a:gd name="connsiteY6" fmla="*/ 62389 h 68008"/>
                <a:gd name="connsiteX7" fmla="*/ 24955 w 58292"/>
                <a:gd name="connsiteY7" fmla="*/ 62389 h 68008"/>
                <a:gd name="connsiteX8" fmla="*/ 34862 w 58292"/>
                <a:gd name="connsiteY8" fmla="*/ 56197 h 68008"/>
                <a:gd name="connsiteX9" fmla="*/ 37624 w 58292"/>
                <a:gd name="connsiteY9" fmla="*/ 33909 h 68008"/>
                <a:gd name="connsiteX10" fmla="*/ 34862 w 58292"/>
                <a:gd name="connsiteY10" fmla="*/ 11716 h 68008"/>
                <a:gd name="connsiteX11" fmla="*/ 24955 w 58292"/>
                <a:gd name="connsiteY11" fmla="*/ 5620 h 68008"/>
                <a:gd name="connsiteX12" fmla="*/ 19812 w 58292"/>
                <a:gd name="connsiteY12" fmla="*/ 5620 h 68008"/>
                <a:gd name="connsiteX13" fmla="*/ 19812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9"/>
                  </a:moveTo>
                  <a:lnTo>
                    <a:pt x="0" y="0"/>
                  </a:lnTo>
                  <a:lnTo>
                    <a:pt x="28194" y="0"/>
                  </a:lnTo>
                  <a:cubicBezTo>
                    <a:pt x="48196" y="0"/>
                    <a:pt x="58293" y="11335"/>
                    <a:pt x="58293" y="34100"/>
                  </a:cubicBezTo>
                  <a:cubicBezTo>
                    <a:pt x="58293" y="56769"/>
                    <a:pt x="47911" y="68009"/>
                    <a:pt x="27146" y="68009"/>
                  </a:cubicBezTo>
                  <a:lnTo>
                    <a:pt x="0" y="68009"/>
                  </a:lnTo>
                  <a:close/>
                  <a:moveTo>
                    <a:pt x="19812" y="62389"/>
                  </a:moveTo>
                  <a:lnTo>
                    <a:pt x="24955" y="62389"/>
                  </a:lnTo>
                  <a:cubicBezTo>
                    <a:pt x="29718" y="62389"/>
                    <a:pt x="32957" y="60293"/>
                    <a:pt x="34862" y="56197"/>
                  </a:cubicBezTo>
                  <a:cubicBezTo>
                    <a:pt x="36671" y="52102"/>
                    <a:pt x="37624" y="44672"/>
                    <a:pt x="37624" y="33909"/>
                  </a:cubicBezTo>
                  <a:cubicBezTo>
                    <a:pt x="37624" y="23146"/>
                    <a:pt x="36767" y="15812"/>
                    <a:pt x="34862" y="11716"/>
                  </a:cubicBezTo>
                  <a:cubicBezTo>
                    <a:pt x="33052" y="7620"/>
                    <a:pt x="29718" y="5620"/>
                    <a:pt x="24955" y="5620"/>
                  </a:cubicBezTo>
                  <a:lnTo>
                    <a:pt x="19812" y="5620"/>
                  </a:lnTo>
                  <a:lnTo>
                    <a:pt x="19812" y="62389"/>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45" name="任意多边形: 形状 144"/>
            <p:cNvSpPr/>
            <p:nvPr/>
          </p:nvSpPr>
          <p:spPr>
            <a:xfrm>
              <a:off x="15069787" y="4830040"/>
              <a:ext cx="51911" cy="69151"/>
            </a:xfrm>
            <a:custGeom>
              <a:avLst/>
              <a:gdLst>
                <a:gd name="connsiteX0" fmla="*/ 51911 w 51911"/>
                <a:gd name="connsiteY0" fmla="*/ 0 h 69151"/>
                <a:gd name="connsiteX1" fmla="*/ 51911 w 51911"/>
                <a:gd name="connsiteY1" fmla="*/ 45625 h 69151"/>
                <a:gd name="connsiteX2" fmla="*/ 25908 w 51911"/>
                <a:gd name="connsiteY2" fmla="*/ 69152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2 h 69151"/>
                <a:gd name="connsiteX7" fmla="*/ 22288 w 51911"/>
                <a:gd name="connsiteY7" fmla="*/ 58579 h 69151"/>
                <a:gd name="connsiteX8" fmla="*/ 31813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2"/>
                    <a:pt x="25908" y="69152"/>
                  </a:cubicBezTo>
                  <a:cubicBezTo>
                    <a:pt x="8668" y="69152"/>
                    <a:pt x="0" y="61341"/>
                    <a:pt x="0" y="45625"/>
                  </a:cubicBezTo>
                  <a:lnTo>
                    <a:pt x="0" y="0"/>
                  </a:lnTo>
                  <a:lnTo>
                    <a:pt x="19717" y="0"/>
                  </a:lnTo>
                  <a:lnTo>
                    <a:pt x="19717" y="46292"/>
                  </a:lnTo>
                  <a:cubicBezTo>
                    <a:pt x="19717" y="52292"/>
                    <a:pt x="20574" y="56388"/>
                    <a:pt x="22288" y="58579"/>
                  </a:cubicBezTo>
                  <a:cubicBezTo>
                    <a:pt x="24003" y="60770"/>
                    <a:pt x="27146" y="61913"/>
                    <a:pt x="31813" y="61913"/>
                  </a:cubicBezTo>
                  <a:cubicBezTo>
                    <a:pt x="40767" y="61913"/>
                    <a:pt x="45244" y="56483"/>
                    <a:pt x="45244" y="45720"/>
                  </a:cubicBezTo>
                  <a:lnTo>
                    <a:pt x="45244" y="95"/>
                  </a:lnTo>
                  <a:lnTo>
                    <a:pt x="51911" y="95"/>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46" name="任意多边形: 形状 145"/>
            <p:cNvSpPr/>
            <p:nvPr/>
          </p:nvSpPr>
          <p:spPr>
            <a:xfrm>
              <a:off x="15141129" y="4830040"/>
              <a:ext cx="54387" cy="68103"/>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sp>
        <p:nvSpPr>
          <p:cNvPr id="147" name="矩形 146"/>
          <p:cNvSpPr/>
          <p:nvPr userDrawn="1"/>
        </p:nvSpPr>
        <p:spPr>
          <a:xfrm>
            <a:off x="489573" y="2983987"/>
            <a:ext cx="11027238" cy="1440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a:t>
            </a:r>
            <a:endParaRPr lang="zh-CN" altLang="en-US" dirty="0">
              <a:cs typeface="+mn-ea"/>
              <a:sym typeface="+mn-lt"/>
            </a:endParaRPr>
          </a:p>
        </p:txBody>
      </p:sp>
      <p:sp>
        <p:nvSpPr>
          <p:cNvPr id="153" name="矩形 152"/>
          <p:cNvSpPr/>
          <p:nvPr userDrawn="1"/>
        </p:nvSpPr>
        <p:spPr>
          <a:xfrm rot="16200000" flipV="1">
            <a:off x="11126514" y="3849218"/>
            <a:ext cx="1073719" cy="75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4" name="图形 343"/>
          <p:cNvGrpSpPr/>
          <p:nvPr userDrawn="1"/>
        </p:nvGrpSpPr>
        <p:grpSpPr>
          <a:xfrm rot="16200000">
            <a:off x="11530691" y="3060588"/>
            <a:ext cx="273081" cy="70389"/>
            <a:chOff x="14922435" y="4828801"/>
            <a:chExt cx="273081" cy="70389"/>
          </a:xfrm>
          <a:solidFill>
            <a:srgbClr val="203E6E"/>
          </a:solidFill>
        </p:grpSpPr>
        <p:sp>
          <p:nvSpPr>
            <p:cNvPr id="155" name="任意多边形: 形状 154"/>
            <p:cNvSpPr/>
            <p:nvPr/>
          </p:nvSpPr>
          <p:spPr>
            <a:xfrm>
              <a:off x="14922435" y="4828801"/>
              <a:ext cx="56673" cy="70294"/>
            </a:xfrm>
            <a:custGeom>
              <a:avLst/>
              <a:gdLst>
                <a:gd name="connsiteX0" fmla="*/ 48006 w 56673"/>
                <a:gd name="connsiteY0" fmla="*/ 41910 h 70294"/>
                <a:gd name="connsiteX1" fmla="*/ 56483 w 56673"/>
                <a:gd name="connsiteY1" fmla="*/ 44101 h 70294"/>
                <a:gd name="connsiteX2" fmla="*/ 56674 w 56673"/>
                <a:gd name="connsiteY2" fmla="*/ 48578 h 70294"/>
                <a:gd name="connsiteX3" fmla="*/ 49530 w 56673"/>
                <a:gd name="connsiteY3" fmla="*/ 64389 h 70294"/>
                <a:gd name="connsiteX4" fmla="*/ 30289 w 56673"/>
                <a:gd name="connsiteY4" fmla="*/ 70295 h 70294"/>
                <a:gd name="connsiteX5" fmla="*/ 0 w 56673"/>
                <a:gd name="connsiteY5" fmla="*/ 36195 h 70294"/>
                <a:gd name="connsiteX6" fmla="*/ 8858 w 56673"/>
                <a:gd name="connsiteY6" fmla="*/ 10001 h 70294"/>
                <a:gd name="connsiteX7" fmla="*/ 31813 w 56673"/>
                <a:gd name="connsiteY7" fmla="*/ 0 h 70294"/>
                <a:gd name="connsiteX8" fmla="*/ 53912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3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4" y="47339"/>
                    <a:pt x="56674" y="48578"/>
                  </a:cubicBezTo>
                  <a:cubicBezTo>
                    <a:pt x="56674" y="55150"/>
                    <a:pt x="54293" y="60484"/>
                    <a:pt x="49530" y="64389"/>
                  </a:cubicBezTo>
                  <a:cubicBezTo>
                    <a:pt x="44768" y="68294"/>
                    <a:pt x="38290" y="70295"/>
                    <a:pt x="30289" y="70295"/>
                  </a:cubicBezTo>
                  <a:cubicBezTo>
                    <a:pt x="10096" y="70295"/>
                    <a:pt x="0" y="58960"/>
                    <a:pt x="0" y="36195"/>
                  </a:cubicBezTo>
                  <a:cubicBezTo>
                    <a:pt x="0" y="25432"/>
                    <a:pt x="2953" y="16669"/>
                    <a:pt x="8858" y="10001"/>
                  </a:cubicBezTo>
                  <a:cubicBezTo>
                    <a:pt x="14764" y="3334"/>
                    <a:pt x="22384" y="0"/>
                    <a:pt x="31813" y="0"/>
                  </a:cubicBezTo>
                  <a:cubicBezTo>
                    <a:pt x="46577" y="0"/>
                    <a:pt x="53912" y="7049"/>
                    <a:pt x="53912" y="21241"/>
                  </a:cubicBezTo>
                  <a:lnTo>
                    <a:pt x="45434" y="25146"/>
                  </a:lnTo>
                  <a:cubicBezTo>
                    <a:pt x="45529" y="23146"/>
                    <a:pt x="45625" y="21622"/>
                    <a:pt x="45625" y="20479"/>
                  </a:cubicBezTo>
                  <a:cubicBezTo>
                    <a:pt x="45625" y="10478"/>
                    <a:pt x="41624" y="5429"/>
                    <a:pt x="33528" y="5429"/>
                  </a:cubicBezTo>
                  <a:cubicBezTo>
                    <a:pt x="25051" y="5429"/>
                    <a:pt x="20764" y="16097"/>
                    <a:pt x="20764" y="37338"/>
                  </a:cubicBezTo>
                  <a:cubicBezTo>
                    <a:pt x="20764" y="55626"/>
                    <a:pt x="25527" y="64770"/>
                    <a:pt x="35052" y="64770"/>
                  </a:cubicBezTo>
                  <a:cubicBezTo>
                    <a:pt x="38957" y="64770"/>
                    <a:pt x="42196" y="63246"/>
                    <a:pt x="44863" y="60103"/>
                  </a:cubicBezTo>
                  <a:cubicBezTo>
                    <a:pt x="47435" y="56960"/>
                    <a:pt x="48768" y="53054"/>
                    <a:pt x="48768" y="48387"/>
                  </a:cubicBezTo>
                  <a:cubicBezTo>
                    <a:pt x="48673" y="47054"/>
                    <a:pt x="48482" y="44863"/>
                    <a:pt x="48006" y="4191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56" name="任意多边形: 形状 155"/>
            <p:cNvSpPr/>
            <p:nvPr/>
          </p:nvSpPr>
          <p:spPr>
            <a:xfrm>
              <a:off x="14994063" y="4830040"/>
              <a:ext cx="58292" cy="68008"/>
            </a:xfrm>
            <a:custGeom>
              <a:avLst/>
              <a:gdLst>
                <a:gd name="connsiteX0" fmla="*/ 0 w 58292"/>
                <a:gd name="connsiteY0" fmla="*/ 68009 h 68008"/>
                <a:gd name="connsiteX1" fmla="*/ 0 w 58292"/>
                <a:gd name="connsiteY1" fmla="*/ 0 h 68008"/>
                <a:gd name="connsiteX2" fmla="*/ 28194 w 58292"/>
                <a:gd name="connsiteY2" fmla="*/ 0 h 68008"/>
                <a:gd name="connsiteX3" fmla="*/ 58293 w 58292"/>
                <a:gd name="connsiteY3" fmla="*/ 34100 h 68008"/>
                <a:gd name="connsiteX4" fmla="*/ 27146 w 58292"/>
                <a:gd name="connsiteY4" fmla="*/ 68009 h 68008"/>
                <a:gd name="connsiteX5" fmla="*/ 0 w 58292"/>
                <a:gd name="connsiteY5" fmla="*/ 68009 h 68008"/>
                <a:gd name="connsiteX6" fmla="*/ 19812 w 58292"/>
                <a:gd name="connsiteY6" fmla="*/ 62389 h 68008"/>
                <a:gd name="connsiteX7" fmla="*/ 24955 w 58292"/>
                <a:gd name="connsiteY7" fmla="*/ 62389 h 68008"/>
                <a:gd name="connsiteX8" fmla="*/ 34862 w 58292"/>
                <a:gd name="connsiteY8" fmla="*/ 56197 h 68008"/>
                <a:gd name="connsiteX9" fmla="*/ 37624 w 58292"/>
                <a:gd name="connsiteY9" fmla="*/ 33909 h 68008"/>
                <a:gd name="connsiteX10" fmla="*/ 34862 w 58292"/>
                <a:gd name="connsiteY10" fmla="*/ 11716 h 68008"/>
                <a:gd name="connsiteX11" fmla="*/ 24955 w 58292"/>
                <a:gd name="connsiteY11" fmla="*/ 5620 h 68008"/>
                <a:gd name="connsiteX12" fmla="*/ 19812 w 58292"/>
                <a:gd name="connsiteY12" fmla="*/ 5620 h 68008"/>
                <a:gd name="connsiteX13" fmla="*/ 19812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9"/>
                  </a:moveTo>
                  <a:lnTo>
                    <a:pt x="0" y="0"/>
                  </a:lnTo>
                  <a:lnTo>
                    <a:pt x="28194" y="0"/>
                  </a:lnTo>
                  <a:cubicBezTo>
                    <a:pt x="48196" y="0"/>
                    <a:pt x="58293" y="11335"/>
                    <a:pt x="58293" y="34100"/>
                  </a:cubicBezTo>
                  <a:cubicBezTo>
                    <a:pt x="58293" y="56769"/>
                    <a:pt x="47911" y="68009"/>
                    <a:pt x="27146" y="68009"/>
                  </a:cubicBezTo>
                  <a:lnTo>
                    <a:pt x="0" y="68009"/>
                  </a:lnTo>
                  <a:close/>
                  <a:moveTo>
                    <a:pt x="19812" y="62389"/>
                  </a:moveTo>
                  <a:lnTo>
                    <a:pt x="24955" y="62389"/>
                  </a:lnTo>
                  <a:cubicBezTo>
                    <a:pt x="29718" y="62389"/>
                    <a:pt x="32957" y="60293"/>
                    <a:pt x="34862" y="56197"/>
                  </a:cubicBezTo>
                  <a:cubicBezTo>
                    <a:pt x="36671" y="52102"/>
                    <a:pt x="37624" y="44672"/>
                    <a:pt x="37624" y="33909"/>
                  </a:cubicBezTo>
                  <a:cubicBezTo>
                    <a:pt x="37624" y="23146"/>
                    <a:pt x="36767" y="15812"/>
                    <a:pt x="34862" y="11716"/>
                  </a:cubicBezTo>
                  <a:cubicBezTo>
                    <a:pt x="33052" y="7620"/>
                    <a:pt x="29718" y="5620"/>
                    <a:pt x="24955" y="5620"/>
                  </a:cubicBezTo>
                  <a:lnTo>
                    <a:pt x="19812" y="5620"/>
                  </a:lnTo>
                  <a:lnTo>
                    <a:pt x="19812" y="6238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157" name="任意多边形: 形状 156"/>
            <p:cNvSpPr/>
            <p:nvPr/>
          </p:nvSpPr>
          <p:spPr>
            <a:xfrm>
              <a:off x="15069787" y="4830040"/>
              <a:ext cx="51911" cy="69151"/>
            </a:xfrm>
            <a:custGeom>
              <a:avLst/>
              <a:gdLst>
                <a:gd name="connsiteX0" fmla="*/ 51911 w 51911"/>
                <a:gd name="connsiteY0" fmla="*/ 0 h 69151"/>
                <a:gd name="connsiteX1" fmla="*/ 51911 w 51911"/>
                <a:gd name="connsiteY1" fmla="*/ 45625 h 69151"/>
                <a:gd name="connsiteX2" fmla="*/ 25908 w 51911"/>
                <a:gd name="connsiteY2" fmla="*/ 69152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2 h 69151"/>
                <a:gd name="connsiteX7" fmla="*/ 22288 w 51911"/>
                <a:gd name="connsiteY7" fmla="*/ 58579 h 69151"/>
                <a:gd name="connsiteX8" fmla="*/ 31813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2"/>
                    <a:pt x="25908" y="69152"/>
                  </a:cubicBezTo>
                  <a:cubicBezTo>
                    <a:pt x="8668" y="69152"/>
                    <a:pt x="0" y="61341"/>
                    <a:pt x="0" y="45625"/>
                  </a:cubicBezTo>
                  <a:lnTo>
                    <a:pt x="0" y="0"/>
                  </a:lnTo>
                  <a:lnTo>
                    <a:pt x="19717" y="0"/>
                  </a:lnTo>
                  <a:lnTo>
                    <a:pt x="19717" y="46292"/>
                  </a:lnTo>
                  <a:cubicBezTo>
                    <a:pt x="19717" y="52292"/>
                    <a:pt x="20574" y="56388"/>
                    <a:pt x="22288" y="58579"/>
                  </a:cubicBezTo>
                  <a:cubicBezTo>
                    <a:pt x="24003" y="60770"/>
                    <a:pt x="27146" y="61913"/>
                    <a:pt x="31813" y="61913"/>
                  </a:cubicBezTo>
                  <a:cubicBezTo>
                    <a:pt x="40767" y="61913"/>
                    <a:pt x="45244" y="56483"/>
                    <a:pt x="45244" y="45720"/>
                  </a:cubicBezTo>
                  <a:lnTo>
                    <a:pt x="45244" y="95"/>
                  </a:lnTo>
                  <a:lnTo>
                    <a:pt x="51911" y="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158" name="任意多边形: 形状 157"/>
            <p:cNvSpPr/>
            <p:nvPr/>
          </p:nvSpPr>
          <p:spPr>
            <a:xfrm>
              <a:off x="15141129" y="4830040"/>
              <a:ext cx="54387" cy="68103"/>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sp>
        <p:nvSpPr>
          <p:cNvPr id="159" name="矩形 158"/>
          <p:cNvSpPr/>
          <p:nvPr userDrawn="1"/>
        </p:nvSpPr>
        <p:spPr>
          <a:xfrm>
            <a:off x="651964" y="4792538"/>
            <a:ext cx="11049319" cy="1440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0" name="矩形 159"/>
          <p:cNvSpPr/>
          <p:nvPr userDrawn="1"/>
        </p:nvSpPr>
        <p:spPr>
          <a:xfrm rot="16200000" flipV="1">
            <a:off x="-22923" y="5682515"/>
            <a:ext cx="1073719" cy="75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1" name="图形 343"/>
          <p:cNvGrpSpPr/>
          <p:nvPr userDrawn="1"/>
        </p:nvGrpSpPr>
        <p:grpSpPr>
          <a:xfrm rot="16200000">
            <a:off x="381254" y="4893885"/>
            <a:ext cx="273081" cy="70389"/>
            <a:chOff x="14922435" y="4828801"/>
            <a:chExt cx="273081" cy="70389"/>
          </a:xfrm>
          <a:solidFill>
            <a:srgbClr val="203E6E"/>
          </a:solidFill>
        </p:grpSpPr>
        <p:sp>
          <p:nvSpPr>
            <p:cNvPr id="162" name="任意多边形: 形状 161"/>
            <p:cNvSpPr/>
            <p:nvPr/>
          </p:nvSpPr>
          <p:spPr>
            <a:xfrm>
              <a:off x="14922435" y="4828801"/>
              <a:ext cx="56673" cy="70294"/>
            </a:xfrm>
            <a:custGeom>
              <a:avLst/>
              <a:gdLst>
                <a:gd name="connsiteX0" fmla="*/ 48006 w 56673"/>
                <a:gd name="connsiteY0" fmla="*/ 41910 h 70294"/>
                <a:gd name="connsiteX1" fmla="*/ 56483 w 56673"/>
                <a:gd name="connsiteY1" fmla="*/ 44101 h 70294"/>
                <a:gd name="connsiteX2" fmla="*/ 56674 w 56673"/>
                <a:gd name="connsiteY2" fmla="*/ 48578 h 70294"/>
                <a:gd name="connsiteX3" fmla="*/ 49530 w 56673"/>
                <a:gd name="connsiteY3" fmla="*/ 64389 h 70294"/>
                <a:gd name="connsiteX4" fmla="*/ 30289 w 56673"/>
                <a:gd name="connsiteY4" fmla="*/ 70295 h 70294"/>
                <a:gd name="connsiteX5" fmla="*/ 0 w 56673"/>
                <a:gd name="connsiteY5" fmla="*/ 36195 h 70294"/>
                <a:gd name="connsiteX6" fmla="*/ 8858 w 56673"/>
                <a:gd name="connsiteY6" fmla="*/ 10001 h 70294"/>
                <a:gd name="connsiteX7" fmla="*/ 31813 w 56673"/>
                <a:gd name="connsiteY7" fmla="*/ 0 h 70294"/>
                <a:gd name="connsiteX8" fmla="*/ 53912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3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4" y="47339"/>
                    <a:pt x="56674" y="48578"/>
                  </a:cubicBezTo>
                  <a:cubicBezTo>
                    <a:pt x="56674" y="55150"/>
                    <a:pt x="54293" y="60484"/>
                    <a:pt x="49530" y="64389"/>
                  </a:cubicBezTo>
                  <a:cubicBezTo>
                    <a:pt x="44768" y="68294"/>
                    <a:pt x="38290" y="70295"/>
                    <a:pt x="30289" y="70295"/>
                  </a:cubicBezTo>
                  <a:cubicBezTo>
                    <a:pt x="10096" y="70295"/>
                    <a:pt x="0" y="58960"/>
                    <a:pt x="0" y="36195"/>
                  </a:cubicBezTo>
                  <a:cubicBezTo>
                    <a:pt x="0" y="25432"/>
                    <a:pt x="2953" y="16669"/>
                    <a:pt x="8858" y="10001"/>
                  </a:cubicBezTo>
                  <a:cubicBezTo>
                    <a:pt x="14764" y="3334"/>
                    <a:pt x="22384" y="0"/>
                    <a:pt x="31813" y="0"/>
                  </a:cubicBezTo>
                  <a:cubicBezTo>
                    <a:pt x="46577" y="0"/>
                    <a:pt x="53912" y="7049"/>
                    <a:pt x="53912" y="21241"/>
                  </a:cubicBezTo>
                  <a:lnTo>
                    <a:pt x="45434" y="25146"/>
                  </a:lnTo>
                  <a:cubicBezTo>
                    <a:pt x="45529" y="23146"/>
                    <a:pt x="45625" y="21622"/>
                    <a:pt x="45625" y="20479"/>
                  </a:cubicBezTo>
                  <a:cubicBezTo>
                    <a:pt x="45625" y="10478"/>
                    <a:pt x="41624" y="5429"/>
                    <a:pt x="33528" y="5429"/>
                  </a:cubicBezTo>
                  <a:cubicBezTo>
                    <a:pt x="25051" y="5429"/>
                    <a:pt x="20764" y="16097"/>
                    <a:pt x="20764" y="37338"/>
                  </a:cubicBezTo>
                  <a:cubicBezTo>
                    <a:pt x="20764" y="55626"/>
                    <a:pt x="25527" y="64770"/>
                    <a:pt x="35052" y="64770"/>
                  </a:cubicBezTo>
                  <a:cubicBezTo>
                    <a:pt x="38957" y="64770"/>
                    <a:pt x="42196" y="63246"/>
                    <a:pt x="44863" y="60103"/>
                  </a:cubicBezTo>
                  <a:cubicBezTo>
                    <a:pt x="47435" y="56960"/>
                    <a:pt x="48768" y="53054"/>
                    <a:pt x="48768" y="48387"/>
                  </a:cubicBezTo>
                  <a:cubicBezTo>
                    <a:pt x="48673" y="47054"/>
                    <a:pt x="48482" y="44863"/>
                    <a:pt x="48006" y="419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3" name="任意多边形: 形状 162"/>
            <p:cNvSpPr/>
            <p:nvPr/>
          </p:nvSpPr>
          <p:spPr>
            <a:xfrm>
              <a:off x="14994063" y="4830040"/>
              <a:ext cx="58292" cy="68008"/>
            </a:xfrm>
            <a:custGeom>
              <a:avLst/>
              <a:gdLst>
                <a:gd name="connsiteX0" fmla="*/ 0 w 58292"/>
                <a:gd name="connsiteY0" fmla="*/ 68009 h 68008"/>
                <a:gd name="connsiteX1" fmla="*/ 0 w 58292"/>
                <a:gd name="connsiteY1" fmla="*/ 0 h 68008"/>
                <a:gd name="connsiteX2" fmla="*/ 28194 w 58292"/>
                <a:gd name="connsiteY2" fmla="*/ 0 h 68008"/>
                <a:gd name="connsiteX3" fmla="*/ 58293 w 58292"/>
                <a:gd name="connsiteY3" fmla="*/ 34100 h 68008"/>
                <a:gd name="connsiteX4" fmla="*/ 27146 w 58292"/>
                <a:gd name="connsiteY4" fmla="*/ 68009 h 68008"/>
                <a:gd name="connsiteX5" fmla="*/ 0 w 58292"/>
                <a:gd name="connsiteY5" fmla="*/ 68009 h 68008"/>
                <a:gd name="connsiteX6" fmla="*/ 19812 w 58292"/>
                <a:gd name="connsiteY6" fmla="*/ 62389 h 68008"/>
                <a:gd name="connsiteX7" fmla="*/ 24955 w 58292"/>
                <a:gd name="connsiteY7" fmla="*/ 62389 h 68008"/>
                <a:gd name="connsiteX8" fmla="*/ 34862 w 58292"/>
                <a:gd name="connsiteY8" fmla="*/ 56197 h 68008"/>
                <a:gd name="connsiteX9" fmla="*/ 37624 w 58292"/>
                <a:gd name="connsiteY9" fmla="*/ 33909 h 68008"/>
                <a:gd name="connsiteX10" fmla="*/ 34862 w 58292"/>
                <a:gd name="connsiteY10" fmla="*/ 11716 h 68008"/>
                <a:gd name="connsiteX11" fmla="*/ 24955 w 58292"/>
                <a:gd name="connsiteY11" fmla="*/ 5620 h 68008"/>
                <a:gd name="connsiteX12" fmla="*/ 19812 w 58292"/>
                <a:gd name="connsiteY12" fmla="*/ 5620 h 68008"/>
                <a:gd name="connsiteX13" fmla="*/ 19812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9"/>
                  </a:moveTo>
                  <a:lnTo>
                    <a:pt x="0" y="0"/>
                  </a:lnTo>
                  <a:lnTo>
                    <a:pt x="28194" y="0"/>
                  </a:lnTo>
                  <a:cubicBezTo>
                    <a:pt x="48196" y="0"/>
                    <a:pt x="58293" y="11335"/>
                    <a:pt x="58293" y="34100"/>
                  </a:cubicBezTo>
                  <a:cubicBezTo>
                    <a:pt x="58293" y="56769"/>
                    <a:pt x="47911" y="68009"/>
                    <a:pt x="27146" y="68009"/>
                  </a:cubicBezTo>
                  <a:lnTo>
                    <a:pt x="0" y="68009"/>
                  </a:lnTo>
                  <a:close/>
                  <a:moveTo>
                    <a:pt x="19812" y="62389"/>
                  </a:moveTo>
                  <a:lnTo>
                    <a:pt x="24955" y="62389"/>
                  </a:lnTo>
                  <a:cubicBezTo>
                    <a:pt x="29718" y="62389"/>
                    <a:pt x="32957" y="60293"/>
                    <a:pt x="34862" y="56197"/>
                  </a:cubicBezTo>
                  <a:cubicBezTo>
                    <a:pt x="36671" y="52102"/>
                    <a:pt x="37624" y="44672"/>
                    <a:pt x="37624" y="33909"/>
                  </a:cubicBezTo>
                  <a:cubicBezTo>
                    <a:pt x="37624" y="23146"/>
                    <a:pt x="36767" y="15812"/>
                    <a:pt x="34862" y="11716"/>
                  </a:cubicBezTo>
                  <a:cubicBezTo>
                    <a:pt x="33052" y="7620"/>
                    <a:pt x="29718" y="5620"/>
                    <a:pt x="24955" y="5620"/>
                  </a:cubicBezTo>
                  <a:lnTo>
                    <a:pt x="19812" y="5620"/>
                  </a:lnTo>
                  <a:lnTo>
                    <a:pt x="19812" y="62389"/>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64" name="任意多边形: 形状 163"/>
            <p:cNvSpPr/>
            <p:nvPr/>
          </p:nvSpPr>
          <p:spPr>
            <a:xfrm>
              <a:off x="15069787" y="4830040"/>
              <a:ext cx="51911" cy="69151"/>
            </a:xfrm>
            <a:custGeom>
              <a:avLst/>
              <a:gdLst>
                <a:gd name="connsiteX0" fmla="*/ 51911 w 51911"/>
                <a:gd name="connsiteY0" fmla="*/ 0 h 69151"/>
                <a:gd name="connsiteX1" fmla="*/ 51911 w 51911"/>
                <a:gd name="connsiteY1" fmla="*/ 45625 h 69151"/>
                <a:gd name="connsiteX2" fmla="*/ 25908 w 51911"/>
                <a:gd name="connsiteY2" fmla="*/ 69152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2 h 69151"/>
                <a:gd name="connsiteX7" fmla="*/ 22288 w 51911"/>
                <a:gd name="connsiteY7" fmla="*/ 58579 h 69151"/>
                <a:gd name="connsiteX8" fmla="*/ 31813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2"/>
                    <a:pt x="25908" y="69152"/>
                  </a:cubicBezTo>
                  <a:cubicBezTo>
                    <a:pt x="8668" y="69152"/>
                    <a:pt x="0" y="61341"/>
                    <a:pt x="0" y="45625"/>
                  </a:cubicBezTo>
                  <a:lnTo>
                    <a:pt x="0" y="0"/>
                  </a:lnTo>
                  <a:lnTo>
                    <a:pt x="19717" y="0"/>
                  </a:lnTo>
                  <a:lnTo>
                    <a:pt x="19717" y="46292"/>
                  </a:lnTo>
                  <a:cubicBezTo>
                    <a:pt x="19717" y="52292"/>
                    <a:pt x="20574" y="56388"/>
                    <a:pt x="22288" y="58579"/>
                  </a:cubicBezTo>
                  <a:cubicBezTo>
                    <a:pt x="24003" y="60770"/>
                    <a:pt x="27146" y="61913"/>
                    <a:pt x="31813" y="61913"/>
                  </a:cubicBezTo>
                  <a:cubicBezTo>
                    <a:pt x="40767" y="61913"/>
                    <a:pt x="45244" y="56483"/>
                    <a:pt x="45244" y="45720"/>
                  </a:cubicBezTo>
                  <a:lnTo>
                    <a:pt x="45244" y="95"/>
                  </a:lnTo>
                  <a:lnTo>
                    <a:pt x="51911" y="95"/>
                  </a:lnTo>
                  <a:close/>
                </a:path>
              </a:pathLst>
            </a:custGeom>
            <a:solidFill>
              <a:srgbClr val="203E6E"/>
            </a:solidFill>
            <a:ln w="9525" cap="flat">
              <a:noFill/>
              <a:prstDash val="solid"/>
              <a:miter/>
            </a:ln>
          </p:spPr>
          <p:txBody>
            <a:bodyPr rtlCol="0" anchor="ctr"/>
            <a:lstStyle/>
            <a:p>
              <a:endParaRPr lang="zh-CN" altLang="en-US" dirty="0">
                <a:cs typeface="+mn-ea"/>
                <a:sym typeface="+mn-lt"/>
              </a:endParaRPr>
            </a:p>
          </p:txBody>
        </p:sp>
        <p:sp>
          <p:nvSpPr>
            <p:cNvPr id="165" name="任意多边形: 形状 164"/>
            <p:cNvSpPr/>
            <p:nvPr/>
          </p:nvSpPr>
          <p:spPr>
            <a:xfrm>
              <a:off x="15141129" y="4830040"/>
              <a:ext cx="54387" cy="68103"/>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sp>
        <p:nvSpPr>
          <p:cNvPr id="180" name="图片占位符 177"/>
          <p:cNvSpPr>
            <a:spLocks noGrp="1"/>
          </p:cNvSpPr>
          <p:nvPr>
            <p:ph type="pic" sz="quarter" idx="14"/>
          </p:nvPr>
        </p:nvSpPr>
        <p:spPr>
          <a:xfrm>
            <a:off x="1270671" y="2806180"/>
            <a:ext cx="2749010" cy="1814400"/>
          </a:xfrm>
          <a:prstGeom prst="rect">
            <a:avLst/>
          </a:prstGeom>
          <a:solidFill>
            <a:srgbClr val="F9F9F9"/>
          </a:solidFill>
        </p:spPr>
        <p:txBody>
          <a:bodyPr/>
          <a:lstStyle/>
          <a:p>
            <a:endParaRPr lang="zh-CN" altLang="en-US"/>
          </a:p>
        </p:txBody>
      </p:sp>
      <p:sp>
        <p:nvSpPr>
          <p:cNvPr id="178" name="图片占位符 177"/>
          <p:cNvSpPr>
            <a:spLocks noGrp="1"/>
          </p:cNvSpPr>
          <p:nvPr>
            <p:ph type="pic" sz="quarter" idx="12"/>
          </p:nvPr>
        </p:nvSpPr>
        <p:spPr>
          <a:xfrm>
            <a:off x="8391525" y="990600"/>
            <a:ext cx="2711450" cy="1774825"/>
          </a:xfrm>
          <a:prstGeom prst="rect">
            <a:avLst/>
          </a:prstGeom>
          <a:solidFill>
            <a:srgbClr val="F9F9F9"/>
          </a:solidFill>
        </p:spPr>
        <p:txBody>
          <a:bodyPr/>
          <a:lstStyle/>
          <a:p>
            <a:endParaRPr lang="zh-CN" altLang="en-US"/>
          </a:p>
        </p:txBody>
      </p:sp>
      <p:sp>
        <p:nvSpPr>
          <p:cNvPr id="179" name="图片占位符 177"/>
          <p:cNvSpPr>
            <a:spLocks noGrp="1"/>
          </p:cNvSpPr>
          <p:nvPr>
            <p:ph type="pic" sz="quarter" idx="13"/>
          </p:nvPr>
        </p:nvSpPr>
        <p:spPr>
          <a:xfrm>
            <a:off x="8391525" y="4590591"/>
            <a:ext cx="2711450" cy="1774825"/>
          </a:xfrm>
          <a:prstGeom prst="rect">
            <a:avLst/>
          </a:prstGeom>
          <a:solidFill>
            <a:srgbClr val="F9F9F9"/>
          </a:solidFill>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样机展示页1">
    <p:spTree>
      <p:nvGrpSpPr>
        <p:cNvPr id="1" name=""/>
        <p:cNvGrpSpPr/>
        <p:nvPr/>
      </p:nvGrpSpPr>
      <p:grpSpPr>
        <a:xfrm>
          <a:off x="0" y="0"/>
          <a:ext cx="0" cy="0"/>
          <a:chOff x="0" y="0"/>
          <a:chExt cx="0" cy="0"/>
        </a:xfrm>
      </p:grpSpPr>
      <p:sp>
        <p:nvSpPr>
          <p:cNvPr id="154" name="矩形 153"/>
          <p:cNvSpPr/>
          <p:nvPr userDrawn="1"/>
        </p:nvSpPr>
        <p:spPr>
          <a:xfrm>
            <a:off x="2628729" y="1433399"/>
            <a:ext cx="9064382" cy="434236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占位符 11"/>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4"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grpSp>
        <p:nvGrpSpPr>
          <p:cNvPr id="5" name="组合 4"/>
          <p:cNvGrpSpPr/>
          <p:nvPr userDrawn="1"/>
        </p:nvGrpSpPr>
        <p:grpSpPr>
          <a:xfrm>
            <a:off x="195072" y="0"/>
            <a:ext cx="203799" cy="784815"/>
            <a:chOff x="195072" y="0"/>
            <a:chExt cx="203799" cy="784815"/>
          </a:xfrm>
        </p:grpSpPr>
        <p:sp>
          <p:nvSpPr>
            <p:cNvPr id="6" name="任意多边形: 形状 5"/>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userDrawn="1"/>
        </p:nvGrpSpPr>
        <p:grpSpPr>
          <a:xfrm>
            <a:off x="9981085" y="329527"/>
            <a:ext cx="1729409" cy="404260"/>
            <a:chOff x="5869209" y="3087337"/>
            <a:chExt cx="2514124" cy="587692"/>
          </a:xfrm>
        </p:grpSpPr>
        <p:grpSp>
          <p:nvGrpSpPr>
            <p:cNvPr id="9" name="图形 4"/>
            <p:cNvGrpSpPr/>
            <p:nvPr/>
          </p:nvGrpSpPr>
          <p:grpSpPr>
            <a:xfrm>
              <a:off x="5869209" y="3087337"/>
              <a:ext cx="587692" cy="587692"/>
              <a:chOff x="5869209" y="3087337"/>
              <a:chExt cx="587692" cy="587692"/>
            </a:xfrm>
            <a:solidFill>
              <a:srgbClr val="203E6E"/>
            </a:solidFill>
          </p:grpSpPr>
          <p:sp>
            <p:nvSpPr>
              <p:cNvPr id="58" name="任意多边形: 形状 57"/>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p:cNvGrpSpPr/>
            <p:nvPr/>
          </p:nvGrpSpPr>
          <p:grpSpPr>
            <a:xfrm>
              <a:off x="6551013" y="3111523"/>
              <a:ext cx="1832129" cy="407210"/>
              <a:chOff x="6551013" y="3111523"/>
              <a:chExt cx="1832129" cy="407210"/>
            </a:xfrm>
            <a:solidFill>
              <a:srgbClr val="203E6E"/>
            </a:solidFill>
          </p:grpSpPr>
          <p:sp>
            <p:nvSpPr>
              <p:cNvPr id="41" name="任意多边形: 形状 40"/>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p:cNvGrpSpPr/>
              <p:nvPr/>
            </p:nvGrpSpPr>
            <p:grpSpPr>
              <a:xfrm>
                <a:off x="7775067" y="3111523"/>
                <a:ext cx="278044" cy="346526"/>
                <a:chOff x="7775067" y="3111523"/>
                <a:chExt cx="278044" cy="346526"/>
              </a:xfrm>
              <a:solidFill>
                <a:srgbClr val="203E6E"/>
              </a:solidFill>
            </p:grpSpPr>
            <p:sp>
              <p:nvSpPr>
                <p:cNvPr id="56" name="任意多边形: 形状 55"/>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p:cNvGrpSpPr/>
              <p:nvPr/>
            </p:nvGrpSpPr>
            <p:grpSpPr>
              <a:xfrm>
                <a:off x="6935533" y="3137153"/>
                <a:ext cx="217660" cy="381580"/>
                <a:chOff x="6935533" y="3137153"/>
                <a:chExt cx="217660" cy="381580"/>
              </a:xfrm>
              <a:solidFill>
                <a:srgbClr val="203E6E"/>
              </a:solidFill>
            </p:grpSpPr>
            <p:sp>
              <p:nvSpPr>
                <p:cNvPr id="54" name="任意多边形: 形状 53"/>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p:cNvGrpSpPr/>
              <p:nvPr/>
            </p:nvGrpSpPr>
            <p:grpSpPr>
              <a:xfrm>
                <a:off x="7234046" y="3181343"/>
                <a:ext cx="297518" cy="298128"/>
                <a:chOff x="7234046" y="3181343"/>
                <a:chExt cx="297518" cy="298128"/>
              </a:xfrm>
              <a:solidFill>
                <a:srgbClr val="203E6E"/>
              </a:solidFill>
            </p:grpSpPr>
            <p:sp>
              <p:nvSpPr>
                <p:cNvPr id="51" name="任意多边形: 形状 50"/>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p:cNvGrpSpPr/>
              <p:nvPr/>
            </p:nvGrpSpPr>
            <p:grpSpPr>
              <a:xfrm>
                <a:off x="6551013" y="3163251"/>
                <a:ext cx="324255" cy="287750"/>
                <a:chOff x="6551013" y="3163251"/>
                <a:chExt cx="324255" cy="287750"/>
              </a:xfrm>
              <a:solidFill>
                <a:srgbClr val="203E6E"/>
              </a:solidFill>
            </p:grpSpPr>
            <p:sp>
              <p:nvSpPr>
                <p:cNvPr id="47" name="任意多边形: 形状 46"/>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p:cNvGrpSpPr/>
            <p:nvPr/>
          </p:nvGrpSpPr>
          <p:grpSpPr>
            <a:xfrm>
              <a:off x="6550914" y="3542537"/>
              <a:ext cx="1832419" cy="67151"/>
              <a:chOff x="6550914" y="3542537"/>
              <a:chExt cx="1832419" cy="67151"/>
            </a:xfrm>
            <a:solidFill>
              <a:srgbClr val="203E6E"/>
            </a:solidFill>
          </p:grpSpPr>
          <p:sp>
            <p:nvSpPr>
              <p:cNvPr id="12" name="任意多边形: 形状 11"/>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35" name="矩形 134"/>
          <p:cNvSpPr/>
          <p:nvPr userDrawn="1"/>
        </p:nvSpPr>
        <p:spPr>
          <a:xfrm>
            <a:off x="0" y="1846421"/>
            <a:ext cx="4421697" cy="346243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图片占位符 152"/>
          <p:cNvSpPr>
            <a:spLocks noGrp="1"/>
          </p:cNvSpPr>
          <p:nvPr>
            <p:ph type="pic" sz="quarter" idx="12"/>
          </p:nvPr>
        </p:nvSpPr>
        <p:spPr>
          <a:xfrm>
            <a:off x="1098550" y="2192338"/>
            <a:ext cx="4270375" cy="2679700"/>
          </a:xfrm>
          <a:prstGeom prst="rect">
            <a:avLst/>
          </a:prstGeom>
          <a:solidFill>
            <a:schemeClr val="bg1">
              <a:lumMod val="95000"/>
            </a:schemeClr>
          </a:solidFill>
        </p:spPr>
        <p:txBody>
          <a:bodyPr/>
          <a:lstStyle/>
          <a:p>
            <a:endParaRPr lang="zh-CN" altLang="en-US"/>
          </a:p>
        </p:txBody>
      </p:sp>
      <p:sp>
        <p:nvSpPr>
          <p:cNvPr id="140" name="矩形 139"/>
          <p:cNvSpPr/>
          <p:nvPr/>
        </p:nvSpPr>
        <p:spPr>
          <a:xfrm>
            <a:off x="3020739" y="4946822"/>
            <a:ext cx="438151" cy="57363"/>
          </a:xfrm>
          <a:prstGeom prst="rect">
            <a:avLst/>
          </a:prstGeom>
          <a:solidFill>
            <a:srgbClr val="1A1A1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9" name="图片 138"/>
          <p:cNvPicPr/>
          <p:nvPr/>
        </p:nvPicPr>
        <p:blipFill>
          <a:blip r:embed="rId4">
            <a:extLst>
              <a:ext uri="{28A0092B-C50C-407E-A947-70E740481C1C}">
                <a14:useLocalDpi xmlns:a14="http://schemas.microsoft.com/office/drawing/2010/main" val="0"/>
              </a:ext>
            </a:extLst>
          </a:blip>
          <a:srcRect/>
          <a:stretch>
            <a:fillRect/>
          </a:stretch>
        </p:blipFill>
        <p:spPr>
          <a:xfrm>
            <a:off x="398871" y="1786247"/>
            <a:ext cx="5659980" cy="3502736"/>
          </a:xfrm>
          <a:custGeom>
            <a:avLst/>
            <a:gdLst>
              <a:gd name="connsiteX0" fmla="*/ 0 w 5659980"/>
              <a:gd name="connsiteY0" fmla="*/ 0 h 3502736"/>
              <a:gd name="connsiteX1" fmla="*/ 5659980 w 5659980"/>
              <a:gd name="connsiteY1" fmla="*/ 0 h 3502736"/>
              <a:gd name="connsiteX2" fmla="*/ 5659980 w 5659980"/>
              <a:gd name="connsiteY2" fmla="*/ 3502736 h 3502736"/>
              <a:gd name="connsiteX3" fmla="*/ 0 w 5659980"/>
              <a:gd name="connsiteY3" fmla="*/ 3502736 h 3502736"/>
              <a:gd name="connsiteX4" fmla="*/ 0 w 5659980"/>
              <a:gd name="connsiteY4" fmla="*/ 0 h 3502736"/>
              <a:gd name="connsiteX5" fmla="*/ 2631870 w 5659980"/>
              <a:gd name="connsiteY5" fmla="*/ 3160788 h 3502736"/>
              <a:gd name="connsiteX6" fmla="*/ 2631870 w 5659980"/>
              <a:gd name="connsiteY6" fmla="*/ 3212223 h 3502736"/>
              <a:gd name="connsiteX7" fmla="*/ 3028110 w 5659980"/>
              <a:gd name="connsiteY7" fmla="*/ 3212223 h 3502736"/>
              <a:gd name="connsiteX8" fmla="*/ 3028110 w 5659980"/>
              <a:gd name="connsiteY8" fmla="*/ 3160788 h 3502736"/>
              <a:gd name="connsiteX9" fmla="*/ 2631870 w 5659980"/>
              <a:gd name="connsiteY9" fmla="*/ 3160788 h 350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59980" h="3502736">
                <a:moveTo>
                  <a:pt x="0" y="0"/>
                </a:moveTo>
                <a:lnTo>
                  <a:pt x="5659980" y="0"/>
                </a:lnTo>
                <a:lnTo>
                  <a:pt x="5659980" y="3502736"/>
                </a:lnTo>
                <a:lnTo>
                  <a:pt x="0" y="3502736"/>
                </a:lnTo>
                <a:lnTo>
                  <a:pt x="0" y="0"/>
                </a:lnTo>
                <a:close/>
                <a:moveTo>
                  <a:pt x="2631870" y="3160788"/>
                </a:moveTo>
                <a:lnTo>
                  <a:pt x="2631870" y="3212223"/>
                </a:lnTo>
                <a:lnTo>
                  <a:pt x="3028110" y="3212223"/>
                </a:lnTo>
                <a:lnTo>
                  <a:pt x="3028110" y="3160788"/>
                </a:lnTo>
                <a:lnTo>
                  <a:pt x="2631870" y="3160788"/>
                </a:lnTo>
                <a:close/>
              </a:path>
            </a:pathLst>
          </a:cu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样机展示页2">
    <p:spTree>
      <p:nvGrpSpPr>
        <p:cNvPr id="1" name=""/>
        <p:cNvGrpSpPr/>
        <p:nvPr/>
      </p:nvGrpSpPr>
      <p:grpSpPr>
        <a:xfrm>
          <a:off x="0" y="0"/>
          <a:ext cx="0" cy="0"/>
          <a:chOff x="0" y="0"/>
          <a:chExt cx="0" cy="0"/>
        </a:xfrm>
      </p:grpSpPr>
      <p:sp>
        <p:nvSpPr>
          <p:cNvPr id="134" name="平行四边形 133"/>
          <p:cNvSpPr/>
          <p:nvPr userDrawn="1"/>
        </p:nvSpPr>
        <p:spPr>
          <a:xfrm>
            <a:off x="220363" y="1889034"/>
            <a:ext cx="7969778" cy="3488423"/>
          </a:xfrm>
          <a:prstGeom prst="parallelogram">
            <a:avLst>
              <a:gd name="adj" fmla="val 0"/>
            </a:avLst>
          </a:prstGeom>
          <a:gradFill>
            <a:gsLst>
              <a:gs pos="0">
                <a:srgbClr val="203E6E">
                  <a:alpha val="44000"/>
                </a:srgbClr>
              </a:gs>
              <a:gs pos="55000">
                <a:schemeClr val="accent1">
                  <a:lumMod val="45000"/>
                  <a:lumOff val="55000"/>
                  <a:alpha val="40000"/>
                </a:schemeClr>
              </a:gs>
              <a:gs pos="100000">
                <a:schemeClr val="accent1">
                  <a:lumMod val="30000"/>
                  <a:lumOff val="70000"/>
                  <a:alpha val="12000"/>
                </a:schemeClr>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平行四边形 134"/>
          <p:cNvSpPr/>
          <p:nvPr userDrawn="1"/>
        </p:nvSpPr>
        <p:spPr>
          <a:xfrm>
            <a:off x="-1" y="2064351"/>
            <a:ext cx="12191999" cy="3313113"/>
          </a:xfrm>
          <a:prstGeom prst="parallelogram">
            <a:avLst>
              <a:gd name="adj" fmla="val 0"/>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6" name="图片 135" descr="图片包含 图标&#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31813" t="15555" r="22440" b="11670"/>
          <a:stretch>
            <a:fillRect/>
          </a:stretch>
        </p:blipFill>
        <p:spPr>
          <a:xfrm>
            <a:off x="6741570" y="1480536"/>
            <a:ext cx="5450430" cy="5345066"/>
          </a:xfrm>
          <a:prstGeom prst="rect">
            <a:avLst/>
          </a:prstGeom>
        </p:spPr>
      </p:pic>
      <p:sp>
        <p:nvSpPr>
          <p:cNvPr id="3" name="文本占位符 11"/>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4"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grpSp>
        <p:nvGrpSpPr>
          <p:cNvPr id="5" name="组合 4"/>
          <p:cNvGrpSpPr/>
          <p:nvPr userDrawn="1"/>
        </p:nvGrpSpPr>
        <p:grpSpPr>
          <a:xfrm>
            <a:off x="195072" y="0"/>
            <a:ext cx="203799" cy="784815"/>
            <a:chOff x="195072" y="0"/>
            <a:chExt cx="203799" cy="784815"/>
          </a:xfrm>
        </p:grpSpPr>
        <p:sp>
          <p:nvSpPr>
            <p:cNvPr id="6" name="任意多边形: 形状 5"/>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userDrawn="1"/>
        </p:nvGrpSpPr>
        <p:grpSpPr>
          <a:xfrm>
            <a:off x="9981085" y="329527"/>
            <a:ext cx="1729409" cy="404260"/>
            <a:chOff x="5869209" y="3087337"/>
            <a:chExt cx="2514124" cy="587692"/>
          </a:xfrm>
        </p:grpSpPr>
        <p:grpSp>
          <p:nvGrpSpPr>
            <p:cNvPr id="9" name="图形 4"/>
            <p:cNvGrpSpPr/>
            <p:nvPr/>
          </p:nvGrpSpPr>
          <p:grpSpPr>
            <a:xfrm>
              <a:off x="5869209" y="3087337"/>
              <a:ext cx="587692" cy="587692"/>
              <a:chOff x="5869209" y="3087337"/>
              <a:chExt cx="587692" cy="587692"/>
            </a:xfrm>
            <a:solidFill>
              <a:srgbClr val="203E6E"/>
            </a:solidFill>
          </p:grpSpPr>
          <p:sp>
            <p:nvSpPr>
              <p:cNvPr id="58" name="任意多边形: 形状 57"/>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p:cNvGrpSpPr/>
            <p:nvPr/>
          </p:nvGrpSpPr>
          <p:grpSpPr>
            <a:xfrm>
              <a:off x="6551013" y="3111523"/>
              <a:ext cx="1832129" cy="407210"/>
              <a:chOff x="6551013" y="3111523"/>
              <a:chExt cx="1832129" cy="407210"/>
            </a:xfrm>
            <a:solidFill>
              <a:srgbClr val="203E6E"/>
            </a:solidFill>
          </p:grpSpPr>
          <p:sp>
            <p:nvSpPr>
              <p:cNvPr id="41" name="任意多边形: 形状 40"/>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p:cNvGrpSpPr/>
              <p:nvPr/>
            </p:nvGrpSpPr>
            <p:grpSpPr>
              <a:xfrm>
                <a:off x="7775067" y="3111523"/>
                <a:ext cx="278044" cy="346526"/>
                <a:chOff x="7775067" y="3111523"/>
                <a:chExt cx="278044" cy="346526"/>
              </a:xfrm>
              <a:solidFill>
                <a:srgbClr val="203E6E"/>
              </a:solidFill>
            </p:grpSpPr>
            <p:sp>
              <p:nvSpPr>
                <p:cNvPr id="56" name="任意多边形: 形状 55"/>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p:cNvGrpSpPr/>
              <p:nvPr/>
            </p:nvGrpSpPr>
            <p:grpSpPr>
              <a:xfrm>
                <a:off x="6935533" y="3137153"/>
                <a:ext cx="217660" cy="381580"/>
                <a:chOff x="6935533" y="3137153"/>
                <a:chExt cx="217660" cy="381580"/>
              </a:xfrm>
              <a:solidFill>
                <a:srgbClr val="203E6E"/>
              </a:solidFill>
            </p:grpSpPr>
            <p:sp>
              <p:nvSpPr>
                <p:cNvPr id="54" name="任意多边形: 形状 53"/>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p:cNvGrpSpPr/>
              <p:nvPr/>
            </p:nvGrpSpPr>
            <p:grpSpPr>
              <a:xfrm>
                <a:off x="7234046" y="3181343"/>
                <a:ext cx="297518" cy="298128"/>
                <a:chOff x="7234046" y="3181343"/>
                <a:chExt cx="297518" cy="298128"/>
              </a:xfrm>
              <a:solidFill>
                <a:srgbClr val="203E6E"/>
              </a:solidFill>
            </p:grpSpPr>
            <p:sp>
              <p:nvSpPr>
                <p:cNvPr id="51" name="任意多边形: 形状 50"/>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p:cNvGrpSpPr/>
              <p:nvPr/>
            </p:nvGrpSpPr>
            <p:grpSpPr>
              <a:xfrm>
                <a:off x="6551013" y="3163251"/>
                <a:ext cx="324255" cy="287750"/>
                <a:chOff x="6551013" y="3163251"/>
                <a:chExt cx="324255" cy="287750"/>
              </a:xfrm>
              <a:solidFill>
                <a:srgbClr val="203E6E"/>
              </a:solidFill>
            </p:grpSpPr>
            <p:sp>
              <p:nvSpPr>
                <p:cNvPr id="47" name="任意多边形: 形状 46"/>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p:cNvGrpSpPr/>
            <p:nvPr/>
          </p:nvGrpSpPr>
          <p:grpSpPr>
            <a:xfrm>
              <a:off x="6550914" y="3542537"/>
              <a:ext cx="1832419" cy="67151"/>
              <a:chOff x="6550914" y="3542537"/>
              <a:chExt cx="1832419" cy="67151"/>
            </a:xfrm>
            <a:solidFill>
              <a:srgbClr val="203E6E"/>
            </a:solidFill>
          </p:grpSpPr>
          <p:sp>
            <p:nvSpPr>
              <p:cNvPr id="12" name="任意多边形: 形状 11"/>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p:cNvPicPr>
            <a:picLocks noChangeAspect="1"/>
          </p:cNvPicPr>
          <p:nvPr userDrawn="1"/>
        </p:nvPicPr>
        <p:blipFill rotWithShape="1">
          <a:blip r:embed="rId4"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p:cNvPicPr>
            <a:picLocks noChangeAspect="1"/>
          </p:cNvPicPr>
          <p:nvPr userDrawn="1"/>
        </p:nvPicPr>
        <p:blipFill rotWithShape="1">
          <a:blip r:embed="rId5"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44" name="图片占位符 143"/>
          <p:cNvSpPr>
            <a:spLocks noGrp="1"/>
          </p:cNvSpPr>
          <p:nvPr>
            <p:ph type="pic" sz="quarter" idx="12"/>
          </p:nvPr>
        </p:nvSpPr>
        <p:spPr>
          <a:xfrm>
            <a:off x="7877978" y="1832740"/>
            <a:ext cx="1748600" cy="3774935"/>
          </a:xfrm>
          <a:custGeom>
            <a:avLst/>
            <a:gdLst>
              <a:gd name="connsiteX0" fmla="*/ 238532 w 1748600"/>
              <a:gd name="connsiteY0" fmla="*/ 0 h 3774935"/>
              <a:gd name="connsiteX1" fmla="*/ 376927 w 1748600"/>
              <a:gd name="connsiteY1" fmla="*/ 0 h 3774935"/>
              <a:gd name="connsiteX2" fmla="*/ 401961 w 1748600"/>
              <a:gd name="connsiteY2" fmla="*/ 23145 h 3774935"/>
              <a:gd name="connsiteX3" fmla="*/ 401961 w 1748600"/>
              <a:gd name="connsiteY3" fmla="*/ 39676 h 3774935"/>
              <a:gd name="connsiteX4" fmla="*/ 493123 w 1748600"/>
              <a:gd name="connsiteY4" fmla="*/ 142174 h 3774935"/>
              <a:gd name="connsiteX5" fmla="*/ 1255478 w 1748600"/>
              <a:gd name="connsiteY5" fmla="*/ 142174 h 3774935"/>
              <a:gd name="connsiteX6" fmla="*/ 1346640 w 1748600"/>
              <a:gd name="connsiteY6" fmla="*/ 39676 h 3774935"/>
              <a:gd name="connsiteX7" fmla="*/ 1346640 w 1748600"/>
              <a:gd name="connsiteY7" fmla="*/ 23145 h 3774935"/>
              <a:gd name="connsiteX8" fmla="*/ 1371674 w 1748600"/>
              <a:gd name="connsiteY8" fmla="*/ 0 h 3774935"/>
              <a:gd name="connsiteX9" fmla="*/ 1510069 w 1748600"/>
              <a:gd name="connsiteY9" fmla="*/ 0 h 3774935"/>
              <a:gd name="connsiteX10" fmla="*/ 1747183 w 1748600"/>
              <a:gd name="connsiteY10" fmla="*/ 248450 h 3774935"/>
              <a:gd name="connsiteX11" fmla="*/ 1748600 w 1748600"/>
              <a:gd name="connsiteY11" fmla="*/ 3493420 h 3774935"/>
              <a:gd name="connsiteX12" fmla="*/ 1484563 w 1748600"/>
              <a:gd name="connsiteY12" fmla="*/ 3774935 h 3774935"/>
              <a:gd name="connsiteX13" fmla="*/ 264038 w 1748600"/>
              <a:gd name="connsiteY13" fmla="*/ 3774935 h 3774935"/>
              <a:gd name="connsiteX14" fmla="*/ 0 w 1748600"/>
              <a:gd name="connsiteY14" fmla="*/ 3493420 h 3774935"/>
              <a:gd name="connsiteX15" fmla="*/ 1417 w 1748600"/>
              <a:gd name="connsiteY15" fmla="*/ 248450 h 3774935"/>
              <a:gd name="connsiteX16" fmla="*/ 238532 w 1748600"/>
              <a:gd name="connsiteY16" fmla="*/ 0 h 3774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8600" h="3774935">
                <a:moveTo>
                  <a:pt x="238532" y="0"/>
                </a:moveTo>
                <a:cubicBezTo>
                  <a:pt x="238532" y="0"/>
                  <a:pt x="351421" y="0"/>
                  <a:pt x="376927" y="0"/>
                </a:cubicBezTo>
                <a:cubicBezTo>
                  <a:pt x="402433" y="0"/>
                  <a:pt x="401961" y="23145"/>
                  <a:pt x="401961" y="23145"/>
                </a:cubicBezTo>
                <a:lnTo>
                  <a:pt x="401961" y="39676"/>
                </a:lnTo>
                <a:cubicBezTo>
                  <a:pt x="401961" y="105804"/>
                  <a:pt x="461476" y="142174"/>
                  <a:pt x="493123" y="142174"/>
                </a:cubicBezTo>
                <a:lnTo>
                  <a:pt x="1255478" y="142174"/>
                </a:lnTo>
                <a:cubicBezTo>
                  <a:pt x="1287124" y="142174"/>
                  <a:pt x="1346640" y="105804"/>
                  <a:pt x="1346640" y="39676"/>
                </a:cubicBezTo>
                <a:lnTo>
                  <a:pt x="1346640" y="23145"/>
                </a:lnTo>
                <a:cubicBezTo>
                  <a:pt x="1346640" y="23145"/>
                  <a:pt x="1345695" y="0"/>
                  <a:pt x="1371674" y="0"/>
                </a:cubicBezTo>
                <a:cubicBezTo>
                  <a:pt x="1397180" y="0"/>
                  <a:pt x="1510069" y="0"/>
                  <a:pt x="1510069" y="0"/>
                </a:cubicBezTo>
                <a:cubicBezTo>
                  <a:pt x="1658856" y="0"/>
                  <a:pt x="1747183" y="72268"/>
                  <a:pt x="1747183" y="248450"/>
                </a:cubicBezTo>
                <a:lnTo>
                  <a:pt x="1748600" y="3493420"/>
                </a:lnTo>
                <a:cubicBezTo>
                  <a:pt x="1748600" y="3608671"/>
                  <a:pt x="1741988" y="3774935"/>
                  <a:pt x="1484563" y="3774935"/>
                </a:cubicBezTo>
                <a:lnTo>
                  <a:pt x="264038" y="3774935"/>
                </a:lnTo>
                <a:cubicBezTo>
                  <a:pt x="6613" y="3774935"/>
                  <a:pt x="0" y="3608671"/>
                  <a:pt x="0" y="3493420"/>
                </a:cubicBezTo>
                <a:lnTo>
                  <a:pt x="1417" y="248450"/>
                </a:lnTo>
                <a:cubicBezTo>
                  <a:pt x="1417" y="72268"/>
                  <a:pt x="89272" y="0"/>
                  <a:pt x="238532" y="0"/>
                </a:cubicBezTo>
                <a:close/>
              </a:path>
            </a:pathLst>
          </a:custGeom>
          <a:solidFill>
            <a:srgbClr val="F9F9F9"/>
          </a:solidFill>
        </p:spPr>
        <p:txBody>
          <a:bodyPr wrap="square">
            <a:noAutofit/>
          </a:bodyPr>
          <a:lstStyle/>
          <a:p>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样机展示页3">
    <p:spTree>
      <p:nvGrpSpPr>
        <p:cNvPr id="1" name=""/>
        <p:cNvGrpSpPr/>
        <p:nvPr/>
      </p:nvGrpSpPr>
      <p:grpSpPr>
        <a:xfrm>
          <a:off x="0" y="0"/>
          <a:ext cx="0" cy="0"/>
          <a:chOff x="0" y="0"/>
          <a:chExt cx="0" cy="0"/>
        </a:xfrm>
      </p:grpSpPr>
      <p:sp>
        <p:nvSpPr>
          <p:cNvPr id="3" name="平行四边形 2"/>
          <p:cNvSpPr/>
          <p:nvPr userDrawn="1"/>
        </p:nvSpPr>
        <p:spPr>
          <a:xfrm>
            <a:off x="220363" y="1889034"/>
            <a:ext cx="7969778" cy="3488423"/>
          </a:xfrm>
          <a:prstGeom prst="parallelogram">
            <a:avLst>
              <a:gd name="adj" fmla="val 0"/>
            </a:avLst>
          </a:prstGeom>
          <a:gradFill>
            <a:gsLst>
              <a:gs pos="0">
                <a:srgbClr val="203E6E">
                  <a:alpha val="44000"/>
                </a:srgbClr>
              </a:gs>
              <a:gs pos="55000">
                <a:schemeClr val="accent1">
                  <a:lumMod val="45000"/>
                  <a:lumOff val="55000"/>
                  <a:alpha val="40000"/>
                </a:schemeClr>
              </a:gs>
              <a:gs pos="100000">
                <a:schemeClr val="accent1">
                  <a:lumMod val="30000"/>
                  <a:lumOff val="70000"/>
                  <a:alpha val="12000"/>
                </a:schemeClr>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userDrawn="1"/>
        </p:nvSpPr>
        <p:spPr>
          <a:xfrm>
            <a:off x="0" y="2001520"/>
            <a:ext cx="12192000" cy="34761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占位符 11"/>
          <p:cNvSpPr>
            <a:spLocks noGrp="1"/>
          </p:cNvSpPr>
          <p:nvPr userDrawn="1">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16" name="文本占位符 11"/>
          <p:cNvSpPr>
            <a:spLocks noGrp="1"/>
          </p:cNvSpPr>
          <p:nvPr userDrawn="1">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grpSp>
        <p:nvGrpSpPr>
          <p:cNvPr id="17" name="组合 16"/>
          <p:cNvGrpSpPr/>
          <p:nvPr userDrawn="1"/>
        </p:nvGrpSpPr>
        <p:grpSpPr>
          <a:xfrm>
            <a:off x="195072" y="0"/>
            <a:ext cx="203799" cy="784815"/>
            <a:chOff x="195072" y="0"/>
            <a:chExt cx="203799" cy="784815"/>
          </a:xfrm>
        </p:grpSpPr>
        <p:sp>
          <p:nvSpPr>
            <p:cNvPr id="18" name="任意多边形: 形状 17"/>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9" name="直接连接符 18"/>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userDrawn="1"/>
        </p:nvGrpSpPr>
        <p:grpSpPr>
          <a:xfrm>
            <a:off x="9981085" y="329527"/>
            <a:ext cx="1729409" cy="404260"/>
            <a:chOff x="5869209" y="3087337"/>
            <a:chExt cx="2514124" cy="587692"/>
          </a:xfrm>
        </p:grpSpPr>
        <p:grpSp>
          <p:nvGrpSpPr>
            <p:cNvPr id="21" name="图形 4"/>
            <p:cNvGrpSpPr/>
            <p:nvPr/>
          </p:nvGrpSpPr>
          <p:grpSpPr>
            <a:xfrm>
              <a:off x="5869209" y="3087337"/>
              <a:ext cx="587692" cy="587692"/>
              <a:chOff x="5869209" y="3087337"/>
              <a:chExt cx="587692" cy="587692"/>
            </a:xfrm>
            <a:solidFill>
              <a:srgbClr val="203E6E"/>
            </a:solidFill>
          </p:grpSpPr>
          <p:sp>
            <p:nvSpPr>
              <p:cNvPr id="70" name="任意多边形: 形状 69"/>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31" name="任意多边形: 形状 130"/>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32" name="任意多边形: 形状 131"/>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33" name="任意多边形: 形状 132"/>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34" name="任意多边形: 形状 133"/>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35" name="任意多边形: 形状 134"/>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36" name="任意多边形: 形状 135"/>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37" name="任意多边形: 形状 136"/>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38" name="任意多边形: 形状 137"/>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39" name="任意多边形: 形状 138"/>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40" name="任意多边形: 形状 139"/>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41" name="任意多边形: 形状 140"/>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42" name="任意多边形: 形状 141"/>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22" name="图形 4"/>
            <p:cNvGrpSpPr/>
            <p:nvPr/>
          </p:nvGrpSpPr>
          <p:grpSpPr>
            <a:xfrm>
              <a:off x="6551013" y="3111523"/>
              <a:ext cx="1832129" cy="407210"/>
              <a:chOff x="6551013" y="3111523"/>
              <a:chExt cx="1832129" cy="407210"/>
            </a:xfrm>
            <a:solidFill>
              <a:srgbClr val="203E6E"/>
            </a:solidFill>
          </p:grpSpPr>
          <p:sp>
            <p:nvSpPr>
              <p:cNvPr id="53" name="任意多边形: 形状 52"/>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54" name="任意多边形: 形状 53"/>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55" name="图形 4"/>
              <p:cNvGrpSpPr/>
              <p:nvPr/>
            </p:nvGrpSpPr>
            <p:grpSpPr>
              <a:xfrm>
                <a:off x="7775067" y="3111523"/>
                <a:ext cx="278044" cy="346526"/>
                <a:chOff x="7775067" y="3111523"/>
                <a:chExt cx="278044" cy="346526"/>
              </a:xfrm>
              <a:solidFill>
                <a:srgbClr val="203E6E"/>
              </a:solidFill>
            </p:grpSpPr>
            <p:sp>
              <p:nvSpPr>
                <p:cNvPr id="68" name="任意多边形: 形状 67"/>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56" name="图形 4"/>
              <p:cNvGrpSpPr/>
              <p:nvPr/>
            </p:nvGrpSpPr>
            <p:grpSpPr>
              <a:xfrm>
                <a:off x="6935533" y="3137153"/>
                <a:ext cx="217660" cy="381580"/>
                <a:chOff x="6935533" y="3137153"/>
                <a:chExt cx="217660" cy="381580"/>
              </a:xfrm>
              <a:solidFill>
                <a:srgbClr val="203E6E"/>
              </a:solidFill>
            </p:grpSpPr>
            <p:sp>
              <p:nvSpPr>
                <p:cNvPr id="66" name="任意多边形: 形状 65"/>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57" name="图形 4"/>
              <p:cNvGrpSpPr/>
              <p:nvPr/>
            </p:nvGrpSpPr>
            <p:grpSpPr>
              <a:xfrm>
                <a:off x="7234046" y="3181343"/>
                <a:ext cx="297518" cy="298128"/>
                <a:chOff x="7234046" y="3181343"/>
                <a:chExt cx="297518" cy="298128"/>
              </a:xfrm>
              <a:solidFill>
                <a:srgbClr val="203E6E"/>
              </a:solidFill>
            </p:grpSpPr>
            <p:sp>
              <p:nvSpPr>
                <p:cNvPr id="63" name="任意多边形: 形状 62"/>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58" name="图形 4"/>
              <p:cNvGrpSpPr/>
              <p:nvPr/>
            </p:nvGrpSpPr>
            <p:grpSpPr>
              <a:xfrm>
                <a:off x="6551013" y="3163251"/>
                <a:ext cx="324255" cy="287750"/>
                <a:chOff x="6551013" y="3163251"/>
                <a:chExt cx="324255" cy="287750"/>
              </a:xfrm>
              <a:solidFill>
                <a:srgbClr val="203E6E"/>
              </a:solidFill>
            </p:grpSpPr>
            <p:sp>
              <p:nvSpPr>
                <p:cNvPr id="59" name="任意多边形: 形状 58"/>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23" name="图形 4"/>
            <p:cNvGrpSpPr/>
            <p:nvPr/>
          </p:nvGrpSpPr>
          <p:grpSpPr>
            <a:xfrm>
              <a:off x="6550914" y="3542537"/>
              <a:ext cx="1832419" cy="67151"/>
              <a:chOff x="6550914" y="3542537"/>
              <a:chExt cx="1832419" cy="67151"/>
            </a:xfrm>
            <a:solidFill>
              <a:srgbClr val="203E6E"/>
            </a:solidFill>
          </p:grpSpPr>
          <p:sp>
            <p:nvSpPr>
              <p:cNvPr id="24" name="任意多边形: 形状 23"/>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41" name="任意多边形: 形状 40"/>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43" name="任意多边形: 形状 42"/>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44" name="任意多边形: 形状 43"/>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45" name="任意多边形: 形状 44"/>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46" name="任意多边形: 形状 45"/>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47" name="任意多边形: 形状 46"/>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51" name="任意多边形: 形状 50"/>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43" name="矩形 142"/>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4" name="图片 143"/>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45" name="图片 144"/>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47" name="图片占位符 146"/>
          <p:cNvSpPr>
            <a:spLocks noGrp="1"/>
          </p:cNvSpPr>
          <p:nvPr>
            <p:ph type="pic" sz="quarter" idx="12"/>
          </p:nvPr>
        </p:nvSpPr>
        <p:spPr>
          <a:xfrm>
            <a:off x="5865054" y="1200508"/>
            <a:ext cx="3450772" cy="4846921"/>
          </a:xfrm>
          <a:prstGeom prst="roundRect">
            <a:avLst>
              <a:gd name="adj" fmla="val 3793"/>
            </a:avLst>
          </a:prstGeom>
          <a:solidFill>
            <a:srgbClr val="F9F9F9"/>
          </a:solidFill>
        </p:spPr>
        <p:txBody>
          <a:bodyPr/>
          <a:lstStyle/>
          <a:p>
            <a:endParaRPr lang="zh-CN" altLang="en-US" dirty="0"/>
          </a:p>
        </p:txBody>
      </p:sp>
      <p:sp>
        <p:nvSpPr>
          <p:cNvPr id="151" name="图片占位符 150"/>
          <p:cNvSpPr>
            <a:spLocks noGrp="1"/>
          </p:cNvSpPr>
          <p:nvPr>
            <p:ph type="pic" sz="quarter" idx="14"/>
          </p:nvPr>
        </p:nvSpPr>
        <p:spPr>
          <a:xfrm>
            <a:off x="7316029" y="3075748"/>
            <a:ext cx="4277533" cy="3029066"/>
          </a:xfrm>
          <a:prstGeom prst="roundRect">
            <a:avLst>
              <a:gd name="adj" fmla="val 6427"/>
            </a:avLst>
          </a:prstGeom>
          <a:solidFill>
            <a:srgbClr val="F9F9F9"/>
          </a:solidFill>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样机展示页4">
    <p:spTree>
      <p:nvGrpSpPr>
        <p:cNvPr id="1" name=""/>
        <p:cNvGrpSpPr/>
        <p:nvPr/>
      </p:nvGrpSpPr>
      <p:grpSpPr>
        <a:xfrm>
          <a:off x="0" y="0"/>
          <a:ext cx="0" cy="0"/>
          <a:chOff x="0" y="0"/>
          <a:chExt cx="0" cy="0"/>
        </a:xfrm>
      </p:grpSpPr>
      <p:sp>
        <p:nvSpPr>
          <p:cNvPr id="346" name="矩形 345"/>
          <p:cNvSpPr/>
          <p:nvPr userDrawn="1"/>
        </p:nvSpPr>
        <p:spPr>
          <a:xfrm>
            <a:off x="0" y="4138140"/>
            <a:ext cx="12192000" cy="271986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1" name="图片占位符 350"/>
          <p:cNvSpPr>
            <a:spLocks noGrp="1"/>
          </p:cNvSpPr>
          <p:nvPr>
            <p:ph type="pic" sz="quarter" idx="12"/>
          </p:nvPr>
        </p:nvSpPr>
        <p:spPr>
          <a:xfrm>
            <a:off x="625331" y="1366889"/>
            <a:ext cx="2444750" cy="4319587"/>
          </a:xfrm>
          <a:prstGeom prst="rect">
            <a:avLst/>
          </a:prstGeom>
          <a:solidFill>
            <a:srgbClr val="F9F9F9"/>
          </a:solidFill>
          <a:scene3d>
            <a:camera prst="perspectiveRight">
              <a:rot lat="0" lon="19799975" rev="0"/>
            </a:camera>
            <a:lightRig rig="threePt" dir="t"/>
          </a:scene3d>
        </p:spPr>
        <p:txBody>
          <a:bodyPr/>
          <a:lstStyle/>
          <a:p>
            <a:endParaRPr lang="zh-CN" altLang="en-US"/>
          </a:p>
        </p:txBody>
      </p:sp>
      <p:sp>
        <p:nvSpPr>
          <p:cNvPr id="352" name="图片占位符 350"/>
          <p:cNvSpPr>
            <a:spLocks noGrp="1"/>
          </p:cNvSpPr>
          <p:nvPr>
            <p:ph type="pic" sz="quarter" idx="13"/>
          </p:nvPr>
        </p:nvSpPr>
        <p:spPr>
          <a:xfrm>
            <a:off x="2703323" y="1245554"/>
            <a:ext cx="2444750" cy="4319587"/>
          </a:xfrm>
          <a:prstGeom prst="rect">
            <a:avLst/>
          </a:prstGeom>
          <a:solidFill>
            <a:srgbClr val="F9F9F9"/>
          </a:solidFill>
          <a:scene3d>
            <a:camera prst="perspectiveRight">
              <a:rot lat="0" lon="20399981" rev="0"/>
            </a:camera>
            <a:lightRig rig="threePt" dir="t"/>
          </a:scene3d>
        </p:spPr>
        <p:txBody>
          <a:bodyPr/>
          <a:lstStyle/>
          <a:p>
            <a:endParaRPr lang="zh-CN" altLang="en-US"/>
          </a:p>
        </p:txBody>
      </p:sp>
      <p:sp>
        <p:nvSpPr>
          <p:cNvPr id="353" name="图片占位符 350"/>
          <p:cNvSpPr>
            <a:spLocks noGrp="1"/>
          </p:cNvSpPr>
          <p:nvPr>
            <p:ph type="pic" sz="quarter" idx="14"/>
          </p:nvPr>
        </p:nvSpPr>
        <p:spPr>
          <a:xfrm>
            <a:off x="6977624" y="1365150"/>
            <a:ext cx="2444750" cy="4319587"/>
          </a:xfrm>
          <a:prstGeom prst="rect">
            <a:avLst/>
          </a:prstGeom>
          <a:solidFill>
            <a:srgbClr val="F9F9F9"/>
          </a:solidFill>
          <a:scene3d>
            <a:camera prst="perspectiveLeft">
              <a:rot lat="0" lon="1800001" rev="0"/>
            </a:camera>
            <a:lightRig rig="threePt" dir="t"/>
          </a:scene3d>
        </p:spPr>
        <p:txBody>
          <a:bodyPr/>
          <a:lstStyle/>
          <a:p>
            <a:endParaRPr lang="zh-CN" altLang="en-US"/>
          </a:p>
        </p:txBody>
      </p:sp>
      <p:sp>
        <p:nvSpPr>
          <p:cNvPr id="354" name="图片占位符 350"/>
          <p:cNvSpPr>
            <a:spLocks noGrp="1"/>
          </p:cNvSpPr>
          <p:nvPr>
            <p:ph type="pic" sz="quarter" idx="15"/>
          </p:nvPr>
        </p:nvSpPr>
        <p:spPr>
          <a:xfrm>
            <a:off x="9106546" y="1458364"/>
            <a:ext cx="2444750" cy="4319587"/>
          </a:xfrm>
          <a:prstGeom prst="rect">
            <a:avLst/>
          </a:prstGeom>
          <a:solidFill>
            <a:srgbClr val="F9F9F9"/>
          </a:solidFill>
          <a:scene3d>
            <a:camera prst="perspectiveLeft">
              <a:rot lat="0" lon="1800001" rev="0"/>
            </a:camera>
            <a:lightRig rig="threePt" dir="t"/>
          </a:scene3d>
        </p:spPr>
        <p:txBody>
          <a:bodyPr/>
          <a:lstStyle/>
          <a:p>
            <a:endParaRPr lang="zh-CN" altLang="en-US"/>
          </a:p>
        </p:txBody>
      </p:sp>
      <p:pic>
        <p:nvPicPr>
          <p:cNvPr id="347" name="图片 346"/>
          <p:cNvPicPr>
            <a:picLocks noChangeAspect="1"/>
          </p:cNvPicPr>
          <p:nvPr userDrawn="1"/>
        </p:nvPicPr>
        <p:blipFill rotWithShape="1">
          <a:blip r:embed="rId2">
            <a:extLst>
              <a:ext uri="{28A0092B-C50C-407E-A947-70E740481C1C}">
                <a14:useLocalDpi xmlns:a14="http://schemas.microsoft.com/office/drawing/2010/main" val="0"/>
              </a:ext>
            </a:extLst>
          </a:blip>
          <a:srcRect l="6957" t="69227" r="9082" b="17462"/>
          <a:stretch>
            <a:fillRect/>
          </a:stretch>
        </p:blipFill>
        <p:spPr>
          <a:xfrm>
            <a:off x="638681" y="5554619"/>
            <a:ext cx="10965180" cy="751062"/>
          </a:xfrm>
          <a:prstGeom prst="rect">
            <a:avLst/>
          </a:prstGeom>
        </p:spPr>
      </p:pic>
      <p:sp>
        <p:nvSpPr>
          <p:cNvPr id="3" name="文本占位符 11"/>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4"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grpSp>
        <p:nvGrpSpPr>
          <p:cNvPr id="5" name="组合 4"/>
          <p:cNvGrpSpPr/>
          <p:nvPr userDrawn="1"/>
        </p:nvGrpSpPr>
        <p:grpSpPr>
          <a:xfrm>
            <a:off x="195072" y="0"/>
            <a:ext cx="203799" cy="784815"/>
            <a:chOff x="195072" y="0"/>
            <a:chExt cx="203799" cy="784815"/>
          </a:xfrm>
        </p:grpSpPr>
        <p:sp>
          <p:nvSpPr>
            <p:cNvPr id="6" name="任意多边形: 形状 5"/>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userDrawn="1"/>
        </p:nvGrpSpPr>
        <p:grpSpPr>
          <a:xfrm>
            <a:off x="9981085" y="329527"/>
            <a:ext cx="1729409" cy="404260"/>
            <a:chOff x="5869209" y="3087337"/>
            <a:chExt cx="2514124" cy="587692"/>
          </a:xfrm>
        </p:grpSpPr>
        <p:grpSp>
          <p:nvGrpSpPr>
            <p:cNvPr id="9" name="图形 4"/>
            <p:cNvGrpSpPr/>
            <p:nvPr/>
          </p:nvGrpSpPr>
          <p:grpSpPr>
            <a:xfrm>
              <a:off x="5869209" y="3087337"/>
              <a:ext cx="587692" cy="587692"/>
              <a:chOff x="5869209" y="3087337"/>
              <a:chExt cx="587692" cy="587692"/>
            </a:xfrm>
            <a:solidFill>
              <a:srgbClr val="203E6E"/>
            </a:solidFill>
          </p:grpSpPr>
          <p:sp>
            <p:nvSpPr>
              <p:cNvPr id="58" name="任意多边形: 形状 57"/>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p:cNvGrpSpPr/>
            <p:nvPr/>
          </p:nvGrpSpPr>
          <p:grpSpPr>
            <a:xfrm>
              <a:off x="6551013" y="3111523"/>
              <a:ext cx="1832129" cy="407210"/>
              <a:chOff x="6551013" y="3111523"/>
              <a:chExt cx="1832129" cy="407210"/>
            </a:xfrm>
            <a:solidFill>
              <a:srgbClr val="203E6E"/>
            </a:solidFill>
          </p:grpSpPr>
          <p:sp>
            <p:nvSpPr>
              <p:cNvPr id="41" name="任意多边形: 形状 40"/>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p:cNvGrpSpPr/>
              <p:nvPr/>
            </p:nvGrpSpPr>
            <p:grpSpPr>
              <a:xfrm>
                <a:off x="7775067" y="3111523"/>
                <a:ext cx="278044" cy="346526"/>
                <a:chOff x="7775067" y="3111523"/>
                <a:chExt cx="278044" cy="346526"/>
              </a:xfrm>
              <a:solidFill>
                <a:srgbClr val="203E6E"/>
              </a:solidFill>
            </p:grpSpPr>
            <p:sp>
              <p:nvSpPr>
                <p:cNvPr id="56" name="任意多边形: 形状 55"/>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p:cNvGrpSpPr/>
              <p:nvPr/>
            </p:nvGrpSpPr>
            <p:grpSpPr>
              <a:xfrm>
                <a:off x="6935533" y="3137153"/>
                <a:ext cx="217660" cy="381580"/>
                <a:chOff x="6935533" y="3137153"/>
                <a:chExt cx="217660" cy="381580"/>
              </a:xfrm>
              <a:solidFill>
                <a:srgbClr val="203E6E"/>
              </a:solidFill>
            </p:grpSpPr>
            <p:sp>
              <p:nvSpPr>
                <p:cNvPr id="54" name="任意多边形: 形状 53"/>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p:cNvGrpSpPr/>
              <p:nvPr/>
            </p:nvGrpSpPr>
            <p:grpSpPr>
              <a:xfrm>
                <a:off x="7234046" y="3181343"/>
                <a:ext cx="297518" cy="298128"/>
                <a:chOff x="7234046" y="3181343"/>
                <a:chExt cx="297518" cy="298128"/>
              </a:xfrm>
              <a:solidFill>
                <a:srgbClr val="203E6E"/>
              </a:solidFill>
            </p:grpSpPr>
            <p:sp>
              <p:nvSpPr>
                <p:cNvPr id="51" name="任意多边形: 形状 50"/>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p:cNvGrpSpPr/>
              <p:nvPr/>
            </p:nvGrpSpPr>
            <p:grpSpPr>
              <a:xfrm>
                <a:off x="6551013" y="3163251"/>
                <a:ext cx="324255" cy="287750"/>
                <a:chOff x="6551013" y="3163251"/>
                <a:chExt cx="324255" cy="287750"/>
              </a:xfrm>
              <a:solidFill>
                <a:srgbClr val="203E6E"/>
              </a:solidFill>
            </p:grpSpPr>
            <p:sp>
              <p:nvSpPr>
                <p:cNvPr id="47" name="任意多边形: 形状 46"/>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p:cNvGrpSpPr/>
            <p:nvPr/>
          </p:nvGrpSpPr>
          <p:grpSpPr>
            <a:xfrm>
              <a:off x="6550914" y="3542537"/>
              <a:ext cx="1832419" cy="67151"/>
              <a:chOff x="6550914" y="3542537"/>
              <a:chExt cx="1832419" cy="67151"/>
            </a:xfrm>
            <a:solidFill>
              <a:srgbClr val="203E6E"/>
            </a:solidFill>
          </p:grpSpPr>
          <p:sp>
            <p:nvSpPr>
              <p:cNvPr id="12" name="任意多边形: 形状 11"/>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pic>
        <p:nvPicPr>
          <p:cNvPr id="132" name="图片 131"/>
          <p:cNvPicPr>
            <a:picLocks noChangeAspect="1"/>
          </p:cNvPicPr>
          <p:nvPr userDrawn="1"/>
        </p:nvPicPr>
        <p:blipFill rotWithShape="1">
          <a:blip r:embed="rId3"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p:cNvPicPr>
            <a:picLocks noChangeAspect="1"/>
          </p:cNvPicPr>
          <p:nvPr userDrawn="1"/>
        </p:nvPicPr>
        <p:blipFill rotWithShape="1">
          <a:blip r:embed="rId4"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275" name="任意多边形: 形状 274"/>
          <p:cNvSpPr/>
          <p:nvPr/>
        </p:nvSpPr>
        <p:spPr>
          <a:xfrm>
            <a:off x="5016369" y="1360206"/>
            <a:ext cx="2162376" cy="4445051"/>
          </a:xfrm>
          <a:custGeom>
            <a:avLst/>
            <a:gdLst>
              <a:gd name="connsiteX0" fmla="*/ 369778 w 2371792"/>
              <a:gd name="connsiteY0" fmla="*/ 4875533 h 4875532"/>
              <a:gd name="connsiteX1" fmla="*/ 0 w 2371792"/>
              <a:gd name="connsiteY1" fmla="*/ 4505755 h 4875532"/>
              <a:gd name="connsiteX2" fmla="*/ 0 w 2371792"/>
              <a:gd name="connsiteY2" fmla="*/ 369778 h 4875532"/>
              <a:gd name="connsiteX3" fmla="*/ 369778 w 2371792"/>
              <a:gd name="connsiteY3" fmla="*/ 0 h 4875532"/>
              <a:gd name="connsiteX4" fmla="*/ 2002015 w 2371792"/>
              <a:gd name="connsiteY4" fmla="*/ 0 h 4875532"/>
              <a:gd name="connsiteX5" fmla="*/ 2371793 w 2371792"/>
              <a:gd name="connsiteY5" fmla="*/ 369778 h 4875532"/>
              <a:gd name="connsiteX6" fmla="*/ 2371793 w 2371792"/>
              <a:gd name="connsiteY6" fmla="*/ 4505755 h 4875532"/>
              <a:gd name="connsiteX7" fmla="*/ 2002015 w 2371792"/>
              <a:gd name="connsiteY7" fmla="*/ 4875533 h 4875532"/>
              <a:gd name="connsiteX8" fmla="*/ 369778 w 2371792"/>
              <a:gd name="connsiteY8" fmla="*/ 4875533 h 487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92" h="4875532">
                <a:moveTo>
                  <a:pt x="369778" y="4875533"/>
                </a:moveTo>
                <a:cubicBezTo>
                  <a:pt x="166156" y="4875533"/>
                  <a:pt x="0" y="4709378"/>
                  <a:pt x="0" y="4505755"/>
                </a:cubicBezTo>
                <a:lnTo>
                  <a:pt x="0" y="369778"/>
                </a:lnTo>
                <a:cubicBezTo>
                  <a:pt x="0" y="166156"/>
                  <a:pt x="166156" y="0"/>
                  <a:pt x="369778" y="0"/>
                </a:cubicBezTo>
                <a:lnTo>
                  <a:pt x="2002015" y="0"/>
                </a:lnTo>
                <a:cubicBezTo>
                  <a:pt x="2205637" y="0"/>
                  <a:pt x="2371793" y="166156"/>
                  <a:pt x="2371793" y="369778"/>
                </a:cubicBezTo>
                <a:lnTo>
                  <a:pt x="2371793" y="4505755"/>
                </a:lnTo>
                <a:cubicBezTo>
                  <a:pt x="2371793" y="4709378"/>
                  <a:pt x="2205637" y="4875533"/>
                  <a:pt x="2002015" y="4875533"/>
                </a:cubicBezTo>
                <a:lnTo>
                  <a:pt x="369778" y="4875533"/>
                </a:lnTo>
                <a:close/>
              </a:path>
            </a:pathLst>
          </a:custGeom>
          <a:solidFill>
            <a:srgbClr val="00000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6" name="任意多边形: 形状 275"/>
          <p:cNvSpPr/>
          <p:nvPr/>
        </p:nvSpPr>
        <p:spPr>
          <a:xfrm>
            <a:off x="5016369" y="1360206"/>
            <a:ext cx="2162376" cy="4445051"/>
          </a:xfrm>
          <a:custGeom>
            <a:avLst/>
            <a:gdLst>
              <a:gd name="connsiteX0" fmla="*/ 369778 w 2371792"/>
              <a:gd name="connsiteY0" fmla="*/ 4875533 h 4875532"/>
              <a:gd name="connsiteX1" fmla="*/ 0 w 2371792"/>
              <a:gd name="connsiteY1" fmla="*/ 4505755 h 4875532"/>
              <a:gd name="connsiteX2" fmla="*/ 0 w 2371792"/>
              <a:gd name="connsiteY2" fmla="*/ 369778 h 4875532"/>
              <a:gd name="connsiteX3" fmla="*/ 369778 w 2371792"/>
              <a:gd name="connsiteY3" fmla="*/ 0 h 4875532"/>
              <a:gd name="connsiteX4" fmla="*/ 2002015 w 2371792"/>
              <a:gd name="connsiteY4" fmla="*/ 0 h 4875532"/>
              <a:gd name="connsiteX5" fmla="*/ 2371793 w 2371792"/>
              <a:gd name="connsiteY5" fmla="*/ 369778 h 4875532"/>
              <a:gd name="connsiteX6" fmla="*/ 2371793 w 2371792"/>
              <a:gd name="connsiteY6" fmla="*/ 4505755 h 4875532"/>
              <a:gd name="connsiteX7" fmla="*/ 2002015 w 2371792"/>
              <a:gd name="connsiteY7" fmla="*/ 4875533 h 4875532"/>
              <a:gd name="connsiteX8" fmla="*/ 369778 w 2371792"/>
              <a:gd name="connsiteY8" fmla="*/ 4875533 h 487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92" h="4875532">
                <a:moveTo>
                  <a:pt x="369778" y="4875533"/>
                </a:moveTo>
                <a:cubicBezTo>
                  <a:pt x="166156" y="4875533"/>
                  <a:pt x="0" y="4709378"/>
                  <a:pt x="0" y="4505755"/>
                </a:cubicBezTo>
                <a:lnTo>
                  <a:pt x="0" y="369778"/>
                </a:lnTo>
                <a:cubicBezTo>
                  <a:pt x="0" y="166156"/>
                  <a:pt x="166156" y="0"/>
                  <a:pt x="369778" y="0"/>
                </a:cubicBezTo>
                <a:lnTo>
                  <a:pt x="2002015" y="0"/>
                </a:lnTo>
                <a:cubicBezTo>
                  <a:pt x="2205637" y="0"/>
                  <a:pt x="2371793" y="166156"/>
                  <a:pt x="2371793" y="369778"/>
                </a:cubicBezTo>
                <a:lnTo>
                  <a:pt x="2371793" y="4505755"/>
                </a:lnTo>
                <a:cubicBezTo>
                  <a:pt x="2371793" y="4709378"/>
                  <a:pt x="2205637" y="4875533"/>
                  <a:pt x="2002015" y="4875533"/>
                </a:cubicBezTo>
                <a:lnTo>
                  <a:pt x="369778" y="4875533"/>
                </a:lnTo>
                <a:close/>
              </a:path>
            </a:pathLst>
          </a:custGeom>
          <a:solidFill>
            <a:srgbClr val="70707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7" name="任意多边形: 形状 276"/>
          <p:cNvSpPr/>
          <p:nvPr/>
        </p:nvSpPr>
        <p:spPr>
          <a:xfrm>
            <a:off x="5023052" y="1366889"/>
            <a:ext cx="2149010" cy="4431685"/>
          </a:xfrm>
          <a:custGeom>
            <a:avLst/>
            <a:gdLst>
              <a:gd name="connsiteX0" fmla="*/ 362448 w 2357131"/>
              <a:gd name="connsiteY0" fmla="*/ 4860873 h 4860872"/>
              <a:gd name="connsiteX1" fmla="*/ 0 w 2357131"/>
              <a:gd name="connsiteY1" fmla="*/ 4498425 h 4860872"/>
              <a:gd name="connsiteX2" fmla="*/ 0 w 2357131"/>
              <a:gd name="connsiteY2" fmla="*/ 362448 h 4860872"/>
              <a:gd name="connsiteX3" fmla="*/ 362448 w 2357131"/>
              <a:gd name="connsiteY3" fmla="*/ 0 h 4860872"/>
              <a:gd name="connsiteX4" fmla="*/ 1994684 w 2357131"/>
              <a:gd name="connsiteY4" fmla="*/ 0 h 4860872"/>
              <a:gd name="connsiteX5" fmla="*/ 2357132 w 2357131"/>
              <a:gd name="connsiteY5" fmla="*/ 362448 h 4860872"/>
              <a:gd name="connsiteX6" fmla="*/ 2357132 w 2357131"/>
              <a:gd name="connsiteY6" fmla="*/ 4498425 h 4860872"/>
              <a:gd name="connsiteX7" fmla="*/ 1994684 w 2357131"/>
              <a:gd name="connsiteY7" fmla="*/ 4860873 h 4860872"/>
              <a:gd name="connsiteX8" fmla="*/ 362448 w 2357131"/>
              <a:gd name="connsiteY8" fmla="*/ 4860873 h 486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7131" h="4860872">
                <a:moveTo>
                  <a:pt x="362448" y="4860873"/>
                </a:moveTo>
                <a:cubicBezTo>
                  <a:pt x="162898" y="4860873"/>
                  <a:pt x="0" y="4697975"/>
                  <a:pt x="0" y="4498425"/>
                </a:cubicBezTo>
                <a:lnTo>
                  <a:pt x="0" y="362448"/>
                </a:lnTo>
                <a:cubicBezTo>
                  <a:pt x="0" y="162898"/>
                  <a:pt x="162898" y="0"/>
                  <a:pt x="362448" y="0"/>
                </a:cubicBezTo>
                <a:lnTo>
                  <a:pt x="1994684" y="0"/>
                </a:lnTo>
                <a:cubicBezTo>
                  <a:pt x="2194234" y="0"/>
                  <a:pt x="2357132" y="162898"/>
                  <a:pt x="2357132" y="362448"/>
                </a:cubicBezTo>
                <a:lnTo>
                  <a:pt x="2357132" y="4498425"/>
                </a:lnTo>
                <a:cubicBezTo>
                  <a:pt x="2357132" y="4697975"/>
                  <a:pt x="2194234" y="4860873"/>
                  <a:pt x="1994684" y="4860873"/>
                </a:cubicBezTo>
                <a:lnTo>
                  <a:pt x="362448" y="4860873"/>
                </a:lnTo>
                <a:close/>
              </a:path>
            </a:pathLst>
          </a:custGeom>
          <a:solidFill>
            <a:srgbClr val="969696"/>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8" name="任意多边形: 形状 277"/>
          <p:cNvSpPr/>
          <p:nvPr/>
        </p:nvSpPr>
        <p:spPr>
          <a:xfrm>
            <a:off x="5029734" y="1373573"/>
            <a:ext cx="2135644" cy="4418319"/>
          </a:xfrm>
          <a:custGeom>
            <a:avLst/>
            <a:gdLst>
              <a:gd name="connsiteX0" fmla="*/ 355118 w 2342471"/>
              <a:gd name="connsiteY0" fmla="*/ 4846212 h 4846211"/>
              <a:gd name="connsiteX1" fmla="*/ 0 w 2342471"/>
              <a:gd name="connsiteY1" fmla="*/ 4491095 h 4846211"/>
              <a:gd name="connsiteX2" fmla="*/ 0 w 2342471"/>
              <a:gd name="connsiteY2" fmla="*/ 355117 h 4846211"/>
              <a:gd name="connsiteX3" fmla="*/ 355118 w 2342471"/>
              <a:gd name="connsiteY3" fmla="*/ 0 h 4846211"/>
              <a:gd name="connsiteX4" fmla="*/ 1987354 w 2342471"/>
              <a:gd name="connsiteY4" fmla="*/ 0 h 4846211"/>
              <a:gd name="connsiteX5" fmla="*/ 2342472 w 2342471"/>
              <a:gd name="connsiteY5" fmla="*/ 355117 h 4846211"/>
              <a:gd name="connsiteX6" fmla="*/ 2342472 w 2342471"/>
              <a:gd name="connsiteY6" fmla="*/ 4491095 h 4846211"/>
              <a:gd name="connsiteX7" fmla="*/ 1987354 w 2342471"/>
              <a:gd name="connsiteY7" fmla="*/ 4846212 h 4846211"/>
              <a:gd name="connsiteX8" fmla="*/ 355118 w 2342471"/>
              <a:gd name="connsiteY8" fmla="*/ 4846212 h 484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2471" h="4846211">
                <a:moveTo>
                  <a:pt x="355118" y="4846212"/>
                </a:moveTo>
                <a:cubicBezTo>
                  <a:pt x="159640" y="4846212"/>
                  <a:pt x="0" y="4686572"/>
                  <a:pt x="0" y="4491095"/>
                </a:cubicBezTo>
                <a:lnTo>
                  <a:pt x="0" y="355117"/>
                </a:lnTo>
                <a:cubicBezTo>
                  <a:pt x="0" y="159640"/>
                  <a:pt x="159640" y="0"/>
                  <a:pt x="355118" y="0"/>
                </a:cubicBezTo>
                <a:lnTo>
                  <a:pt x="1987354" y="0"/>
                </a:lnTo>
                <a:cubicBezTo>
                  <a:pt x="2182831" y="0"/>
                  <a:pt x="2342472" y="159640"/>
                  <a:pt x="2342472" y="355117"/>
                </a:cubicBezTo>
                <a:lnTo>
                  <a:pt x="2342472" y="4491095"/>
                </a:lnTo>
                <a:cubicBezTo>
                  <a:pt x="2342472" y="4686572"/>
                  <a:pt x="2182831" y="4846212"/>
                  <a:pt x="1987354" y="4846212"/>
                </a:cubicBezTo>
                <a:lnTo>
                  <a:pt x="355118" y="4846212"/>
                </a:lnTo>
                <a:close/>
              </a:path>
            </a:pathLst>
          </a:custGeom>
          <a:solidFill>
            <a:srgbClr val="C1C1C1"/>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9" name="任意多边形: 形状 278"/>
          <p:cNvSpPr/>
          <p:nvPr/>
        </p:nvSpPr>
        <p:spPr>
          <a:xfrm>
            <a:off x="5036418" y="1380255"/>
            <a:ext cx="2122278" cy="4404952"/>
          </a:xfrm>
          <a:custGeom>
            <a:avLst/>
            <a:gdLst>
              <a:gd name="connsiteX0" fmla="*/ 347787 w 2327810"/>
              <a:gd name="connsiteY0" fmla="*/ 4831551 h 4831550"/>
              <a:gd name="connsiteX1" fmla="*/ 0 w 2327810"/>
              <a:gd name="connsiteY1" fmla="*/ 4483764 h 4831550"/>
              <a:gd name="connsiteX2" fmla="*/ 0 w 2327810"/>
              <a:gd name="connsiteY2" fmla="*/ 347787 h 4831550"/>
              <a:gd name="connsiteX3" fmla="*/ 347787 w 2327810"/>
              <a:gd name="connsiteY3" fmla="*/ 0 h 4831550"/>
              <a:gd name="connsiteX4" fmla="*/ 1980023 w 2327810"/>
              <a:gd name="connsiteY4" fmla="*/ 0 h 4831550"/>
              <a:gd name="connsiteX5" fmla="*/ 2327810 w 2327810"/>
              <a:gd name="connsiteY5" fmla="*/ 347787 h 4831550"/>
              <a:gd name="connsiteX6" fmla="*/ 2327810 w 2327810"/>
              <a:gd name="connsiteY6" fmla="*/ 4483764 h 4831550"/>
              <a:gd name="connsiteX7" fmla="*/ 1980023 w 2327810"/>
              <a:gd name="connsiteY7" fmla="*/ 4831551 h 4831550"/>
              <a:gd name="connsiteX8" fmla="*/ 347787 w 2327810"/>
              <a:gd name="connsiteY8" fmla="*/ 4831551 h 483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7810" h="4831550">
                <a:moveTo>
                  <a:pt x="347787" y="4831551"/>
                </a:moveTo>
                <a:cubicBezTo>
                  <a:pt x="156382" y="4831551"/>
                  <a:pt x="0" y="4675169"/>
                  <a:pt x="0" y="4483764"/>
                </a:cubicBezTo>
                <a:lnTo>
                  <a:pt x="0" y="347787"/>
                </a:lnTo>
                <a:cubicBezTo>
                  <a:pt x="0" y="156382"/>
                  <a:pt x="156382" y="0"/>
                  <a:pt x="347787" y="0"/>
                </a:cubicBezTo>
                <a:lnTo>
                  <a:pt x="1980023" y="0"/>
                </a:lnTo>
                <a:cubicBezTo>
                  <a:pt x="2171428" y="0"/>
                  <a:pt x="2327810" y="156382"/>
                  <a:pt x="2327810" y="347787"/>
                </a:cubicBezTo>
                <a:lnTo>
                  <a:pt x="2327810" y="4483764"/>
                </a:lnTo>
                <a:cubicBezTo>
                  <a:pt x="2327810" y="4675169"/>
                  <a:pt x="2171428" y="4831551"/>
                  <a:pt x="1980023" y="4831551"/>
                </a:cubicBezTo>
                <a:lnTo>
                  <a:pt x="347787" y="4831551"/>
                </a:lnTo>
                <a:close/>
              </a:path>
            </a:pathLst>
          </a:custGeom>
          <a:solidFill>
            <a:srgbClr val="969696"/>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0" name="任意多边形: 形状 279"/>
          <p:cNvSpPr/>
          <p:nvPr/>
        </p:nvSpPr>
        <p:spPr>
          <a:xfrm>
            <a:off x="5043102" y="1386939"/>
            <a:ext cx="2108911" cy="4391586"/>
          </a:xfrm>
          <a:custGeom>
            <a:avLst/>
            <a:gdLst>
              <a:gd name="connsiteX0" fmla="*/ 340456 w 2313149"/>
              <a:gd name="connsiteY0" fmla="*/ 4816890 h 4816889"/>
              <a:gd name="connsiteX1" fmla="*/ 0 w 2313149"/>
              <a:gd name="connsiteY1" fmla="*/ 4476434 h 4816889"/>
              <a:gd name="connsiteX2" fmla="*/ 0 w 2313149"/>
              <a:gd name="connsiteY2" fmla="*/ 340457 h 4816889"/>
              <a:gd name="connsiteX3" fmla="*/ 340456 w 2313149"/>
              <a:gd name="connsiteY3" fmla="*/ 0 h 4816889"/>
              <a:gd name="connsiteX4" fmla="*/ 1972693 w 2313149"/>
              <a:gd name="connsiteY4" fmla="*/ 0 h 4816889"/>
              <a:gd name="connsiteX5" fmla="*/ 2313150 w 2313149"/>
              <a:gd name="connsiteY5" fmla="*/ 340457 h 4816889"/>
              <a:gd name="connsiteX6" fmla="*/ 2313150 w 2313149"/>
              <a:gd name="connsiteY6" fmla="*/ 4476434 h 4816889"/>
              <a:gd name="connsiteX7" fmla="*/ 1972693 w 2313149"/>
              <a:gd name="connsiteY7" fmla="*/ 4816890 h 4816889"/>
              <a:gd name="connsiteX8" fmla="*/ 340456 w 2313149"/>
              <a:gd name="connsiteY8" fmla="*/ 4816890 h 481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3149" h="4816889">
                <a:moveTo>
                  <a:pt x="340456" y="4816890"/>
                </a:moveTo>
                <a:cubicBezTo>
                  <a:pt x="153124" y="4816890"/>
                  <a:pt x="0" y="4664581"/>
                  <a:pt x="0" y="4476434"/>
                </a:cubicBezTo>
                <a:lnTo>
                  <a:pt x="0" y="340457"/>
                </a:lnTo>
                <a:cubicBezTo>
                  <a:pt x="0" y="153124"/>
                  <a:pt x="152309" y="0"/>
                  <a:pt x="340456" y="0"/>
                </a:cubicBezTo>
                <a:lnTo>
                  <a:pt x="1972693" y="0"/>
                </a:lnTo>
                <a:cubicBezTo>
                  <a:pt x="2160025" y="0"/>
                  <a:pt x="2313150" y="152309"/>
                  <a:pt x="2313150" y="340457"/>
                </a:cubicBezTo>
                <a:lnTo>
                  <a:pt x="2313150" y="4476434"/>
                </a:lnTo>
                <a:cubicBezTo>
                  <a:pt x="2313150" y="4663766"/>
                  <a:pt x="2160840" y="4816890"/>
                  <a:pt x="1972693" y="4816890"/>
                </a:cubicBezTo>
                <a:lnTo>
                  <a:pt x="340456" y="4816890"/>
                </a:lnTo>
                <a:close/>
              </a:path>
            </a:pathLst>
          </a:custGeom>
          <a:solidFill>
            <a:srgbClr val="70707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1" name="任意多边形: 形状 280"/>
          <p:cNvSpPr/>
          <p:nvPr/>
        </p:nvSpPr>
        <p:spPr>
          <a:xfrm>
            <a:off x="5000775" y="2069365"/>
            <a:ext cx="15594" cy="165594"/>
          </a:xfrm>
          <a:custGeom>
            <a:avLst/>
            <a:gdLst>
              <a:gd name="connsiteX0" fmla="*/ 17104 w 17104"/>
              <a:gd name="connsiteY0" fmla="*/ 0 h 181631"/>
              <a:gd name="connsiteX1" fmla="*/ 7330 w 17104"/>
              <a:gd name="connsiteY1" fmla="*/ 0 h 181631"/>
              <a:gd name="connsiteX2" fmla="*/ 0 w 17104"/>
              <a:gd name="connsiteY2" fmla="*/ 7330 h 181631"/>
              <a:gd name="connsiteX3" fmla="*/ 0 w 17104"/>
              <a:gd name="connsiteY3" fmla="*/ 174301 h 181631"/>
              <a:gd name="connsiteX4" fmla="*/ 7330 w 17104"/>
              <a:gd name="connsiteY4" fmla="*/ 181631 h 181631"/>
              <a:gd name="connsiteX5" fmla="*/ 17104 w 17104"/>
              <a:gd name="connsiteY5" fmla="*/ 181631 h 181631"/>
              <a:gd name="connsiteX6" fmla="*/ 17104 w 17104"/>
              <a:gd name="connsiteY6" fmla="*/ 0 h 18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4" h="181631">
                <a:moveTo>
                  <a:pt x="17104" y="0"/>
                </a:moveTo>
                <a:lnTo>
                  <a:pt x="7330" y="0"/>
                </a:lnTo>
                <a:cubicBezTo>
                  <a:pt x="3258" y="0"/>
                  <a:pt x="0" y="3258"/>
                  <a:pt x="0" y="7330"/>
                </a:cubicBezTo>
                <a:lnTo>
                  <a:pt x="0" y="174301"/>
                </a:lnTo>
                <a:cubicBezTo>
                  <a:pt x="0" y="178373"/>
                  <a:pt x="3258" y="181631"/>
                  <a:pt x="7330" y="181631"/>
                </a:cubicBezTo>
                <a:lnTo>
                  <a:pt x="17104" y="181631"/>
                </a:lnTo>
                <a:lnTo>
                  <a:pt x="17104" y="0"/>
                </a:lnTo>
                <a:close/>
              </a:path>
            </a:pathLst>
          </a:custGeom>
          <a:solidFill>
            <a:srgbClr val="2B2B2B"/>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2" name="任意多边形: 形状 281"/>
          <p:cNvSpPr/>
          <p:nvPr/>
        </p:nvSpPr>
        <p:spPr>
          <a:xfrm>
            <a:off x="5000775" y="2384217"/>
            <a:ext cx="15594" cy="335644"/>
          </a:xfrm>
          <a:custGeom>
            <a:avLst/>
            <a:gdLst>
              <a:gd name="connsiteX0" fmla="*/ 17104 w 17104"/>
              <a:gd name="connsiteY0" fmla="*/ 0 h 368149"/>
              <a:gd name="connsiteX1" fmla="*/ 7330 w 17104"/>
              <a:gd name="connsiteY1" fmla="*/ 0 h 368149"/>
              <a:gd name="connsiteX2" fmla="*/ 0 w 17104"/>
              <a:gd name="connsiteY2" fmla="*/ 7330 h 368149"/>
              <a:gd name="connsiteX3" fmla="*/ 0 w 17104"/>
              <a:gd name="connsiteY3" fmla="*/ 360819 h 368149"/>
              <a:gd name="connsiteX4" fmla="*/ 7330 w 17104"/>
              <a:gd name="connsiteY4" fmla="*/ 368149 h 368149"/>
              <a:gd name="connsiteX5" fmla="*/ 17104 w 17104"/>
              <a:gd name="connsiteY5" fmla="*/ 368149 h 368149"/>
              <a:gd name="connsiteX6" fmla="*/ 17104 w 17104"/>
              <a:gd name="connsiteY6" fmla="*/ 0 h 36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4" h="368149">
                <a:moveTo>
                  <a:pt x="17104" y="0"/>
                </a:moveTo>
                <a:lnTo>
                  <a:pt x="7330" y="0"/>
                </a:lnTo>
                <a:cubicBezTo>
                  <a:pt x="3258" y="0"/>
                  <a:pt x="0" y="3258"/>
                  <a:pt x="0" y="7330"/>
                </a:cubicBezTo>
                <a:lnTo>
                  <a:pt x="0" y="360819"/>
                </a:lnTo>
                <a:cubicBezTo>
                  <a:pt x="0" y="364891"/>
                  <a:pt x="3258" y="368149"/>
                  <a:pt x="7330" y="368149"/>
                </a:cubicBezTo>
                <a:lnTo>
                  <a:pt x="17104" y="368149"/>
                </a:lnTo>
                <a:lnTo>
                  <a:pt x="17104" y="0"/>
                </a:lnTo>
                <a:close/>
              </a:path>
            </a:pathLst>
          </a:custGeom>
          <a:solidFill>
            <a:srgbClr val="2B2B2B"/>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3" name="任意多边形: 形状 282"/>
          <p:cNvSpPr/>
          <p:nvPr/>
        </p:nvSpPr>
        <p:spPr>
          <a:xfrm>
            <a:off x="5000775" y="2808226"/>
            <a:ext cx="15594" cy="335644"/>
          </a:xfrm>
          <a:custGeom>
            <a:avLst/>
            <a:gdLst>
              <a:gd name="connsiteX0" fmla="*/ 17104 w 17104"/>
              <a:gd name="connsiteY0" fmla="*/ 0 h 368149"/>
              <a:gd name="connsiteX1" fmla="*/ 7330 w 17104"/>
              <a:gd name="connsiteY1" fmla="*/ 0 h 368149"/>
              <a:gd name="connsiteX2" fmla="*/ 0 w 17104"/>
              <a:gd name="connsiteY2" fmla="*/ 7330 h 368149"/>
              <a:gd name="connsiteX3" fmla="*/ 0 w 17104"/>
              <a:gd name="connsiteY3" fmla="*/ 360819 h 368149"/>
              <a:gd name="connsiteX4" fmla="*/ 7330 w 17104"/>
              <a:gd name="connsiteY4" fmla="*/ 368149 h 368149"/>
              <a:gd name="connsiteX5" fmla="*/ 17104 w 17104"/>
              <a:gd name="connsiteY5" fmla="*/ 368149 h 368149"/>
              <a:gd name="connsiteX6" fmla="*/ 17104 w 17104"/>
              <a:gd name="connsiteY6" fmla="*/ 0 h 36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4" h="368149">
                <a:moveTo>
                  <a:pt x="17104" y="0"/>
                </a:moveTo>
                <a:lnTo>
                  <a:pt x="7330" y="0"/>
                </a:lnTo>
                <a:cubicBezTo>
                  <a:pt x="3258" y="0"/>
                  <a:pt x="0" y="3258"/>
                  <a:pt x="0" y="7330"/>
                </a:cubicBezTo>
                <a:lnTo>
                  <a:pt x="0" y="360819"/>
                </a:lnTo>
                <a:cubicBezTo>
                  <a:pt x="0" y="364891"/>
                  <a:pt x="3258" y="368149"/>
                  <a:pt x="7330" y="368149"/>
                </a:cubicBezTo>
                <a:lnTo>
                  <a:pt x="17104" y="368149"/>
                </a:lnTo>
                <a:lnTo>
                  <a:pt x="17104" y="0"/>
                </a:lnTo>
                <a:close/>
              </a:path>
            </a:pathLst>
          </a:custGeom>
          <a:solidFill>
            <a:srgbClr val="2B2B2B"/>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4" name="任意多边形: 形状 283"/>
          <p:cNvSpPr/>
          <p:nvPr/>
        </p:nvSpPr>
        <p:spPr>
          <a:xfrm>
            <a:off x="7179488" y="2499316"/>
            <a:ext cx="15594" cy="530198"/>
          </a:xfrm>
          <a:custGeom>
            <a:avLst/>
            <a:gdLst>
              <a:gd name="connsiteX0" fmla="*/ 0 w 17104"/>
              <a:gd name="connsiteY0" fmla="*/ 581545 h 581545"/>
              <a:gd name="connsiteX1" fmla="*/ 9774 w 17104"/>
              <a:gd name="connsiteY1" fmla="*/ 581545 h 581545"/>
              <a:gd name="connsiteX2" fmla="*/ 17105 w 17104"/>
              <a:gd name="connsiteY2" fmla="*/ 574215 h 581545"/>
              <a:gd name="connsiteX3" fmla="*/ 17105 w 17104"/>
              <a:gd name="connsiteY3" fmla="*/ 7330 h 581545"/>
              <a:gd name="connsiteX4" fmla="*/ 9774 w 17104"/>
              <a:gd name="connsiteY4" fmla="*/ 0 h 581545"/>
              <a:gd name="connsiteX5" fmla="*/ 0 w 17104"/>
              <a:gd name="connsiteY5" fmla="*/ 0 h 581545"/>
              <a:gd name="connsiteX6" fmla="*/ 0 w 17104"/>
              <a:gd name="connsiteY6" fmla="*/ 581545 h 58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4" h="581545">
                <a:moveTo>
                  <a:pt x="0" y="581545"/>
                </a:moveTo>
                <a:lnTo>
                  <a:pt x="9774" y="581545"/>
                </a:lnTo>
                <a:cubicBezTo>
                  <a:pt x="13846" y="581545"/>
                  <a:pt x="17105" y="578287"/>
                  <a:pt x="17105" y="574215"/>
                </a:cubicBezTo>
                <a:lnTo>
                  <a:pt x="17105" y="7330"/>
                </a:lnTo>
                <a:cubicBezTo>
                  <a:pt x="17105" y="3258"/>
                  <a:pt x="13846" y="0"/>
                  <a:pt x="9774" y="0"/>
                </a:cubicBezTo>
                <a:lnTo>
                  <a:pt x="0" y="0"/>
                </a:lnTo>
                <a:lnTo>
                  <a:pt x="0" y="581545"/>
                </a:lnTo>
                <a:close/>
              </a:path>
            </a:pathLst>
          </a:custGeom>
          <a:solidFill>
            <a:srgbClr val="2B2B2B"/>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5" name="任意多边形: 形状 284"/>
          <p:cNvSpPr/>
          <p:nvPr userDrawn="1"/>
        </p:nvSpPr>
        <p:spPr>
          <a:xfrm>
            <a:off x="5000773" y="1360206"/>
            <a:ext cx="2193679" cy="4445051"/>
          </a:xfrm>
          <a:custGeom>
            <a:avLst/>
            <a:gdLst>
              <a:gd name="connsiteX0" fmla="*/ 2399485 w 2406126"/>
              <a:gd name="connsiteY0" fmla="*/ 1249427 h 4875532"/>
              <a:gd name="connsiteX1" fmla="*/ 2389711 w 2406126"/>
              <a:gd name="connsiteY1" fmla="*/ 1249427 h 4875532"/>
              <a:gd name="connsiteX2" fmla="*/ 2389711 w 2406126"/>
              <a:gd name="connsiteY2" fmla="*/ 369778 h 4875532"/>
              <a:gd name="connsiteX3" fmla="*/ 2019934 w 2406126"/>
              <a:gd name="connsiteY3" fmla="*/ 0 h 4875532"/>
              <a:gd name="connsiteX4" fmla="*/ 386882 w 2406126"/>
              <a:gd name="connsiteY4" fmla="*/ 0 h 4875532"/>
              <a:gd name="connsiteX5" fmla="*/ 17104 w 2406126"/>
              <a:gd name="connsiteY5" fmla="*/ 369778 h 4875532"/>
              <a:gd name="connsiteX6" fmla="*/ 17104 w 2406126"/>
              <a:gd name="connsiteY6" fmla="*/ 777837 h 4875532"/>
              <a:gd name="connsiteX7" fmla="*/ 7330 w 2406126"/>
              <a:gd name="connsiteY7" fmla="*/ 777837 h 4875532"/>
              <a:gd name="connsiteX8" fmla="*/ 0 w 2406126"/>
              <a:gd name="connsiteY8" fmla="*/ 785168 h 4875532"/>
              <a:gd name="connsiteX9" fmla="*/ 0 w 2406126"/>
              <a:gd name="connsiteY9" fmla="*/ 952138 h 4875532"/>
              <a:gd name="connsiteX10" fmla="*/ 7330 w 2406126"/>
              <a:gd name="connsiteY10" fmla="*/ 959468 h 4875532"/>
              <a:gd name="connsiteX11" fmla="*/ 17104 w 2406126"/>
              <a:gd name="connsiteY11" fmla="*/ 959468 h 4875532"/>
              <a:gd name="connsiteX12" fmla="*/ 17104 w 2406126"/>
              <a:gd name="connsiteY12" fmla="*/ 1123181 h 4875532"/>
              <a:gd name="connsiteX13" fmla="*/ 7330 w 2406126"/>
              <a:gd name="connsiteY13" fmla="*/ 1123181 h 4875532"/>
              <a:gd name="connsiteX14" fmla="*/ 0 w 2406126"/>
              <a:gd name="connsiteY14" fmla="*/ 1130511 h 4875532"/>
              <a:gd name="connsiteX15" fmla="*/ 0 w 2406126"/>
              <a:gd name="connsiteY15" fmla="*/ 1484000 h 4875532"/>
              <a:gd name="connsiteX16" fmla="*/ 7330 w 2406126"/>
              <a:gd name="connsiteY16" fmla="*/ 1491330 h 4875532"/>
              <a:gd name="connsiteX17" fmla="*/ 17104 w 2406126"/>
              <a:gd name="connsiteY17" fmla="*/ 1491330 h 4875532"/>
              <a:gd name="connsiteX18" fmla="*/ 17104 w 2406126"/>
              <a:gd name="connsiteY18" fmla="*/ 1588254 h 4875532"/>
              <a:gd name="connsiteX19" fmla="*/ 7330 w 2406126"/>
              <a:gd name="connsiteY19" fmla="*/ 1588254 h 4875532"/>
              <a:gd name="connsiteX20" fmla="*/ 0 w 2406126"/>
              <a:gd name="connsiteY20" fmla="*/ 1595585 h 4875532"/>
              <a:gd name="connsiteX21" fmla="*/ 0 w 2406126"/>
              <a:gd name="connsiteY21" fmla="*/ 1949073 h 4875532"/>
              <a:gd name="connsiteX22" fmla="*/ 7330 w 2406126"/>
              <a:gd name="connsiteY22" fmla="*/ 1956403 h 4875532"/>
              <a:gd name="connsiteX23" fmla="*/ 17104 w 2406126"/>
              <a:gd name="connsiteY23" fmla="*/ 1956403 h 4875532"/>
              <a:gd name="connsiteX24" fmla="*/ 17104 w 2406126"/>
              <a:gd name="connsiteY24" fmla="*/ 4505755 h 4875532"/>
              <a:gd name="connsiteX25" fmla="*/ 386882 w 2406126"/>
              <a:gd name="connsiteY25" fmla="*/ 4875533 h 4875532"/>
              <a:gd name="connsiteX26" fmla="*/ 2019119 w 2406126"/>
              <a:gd name="connsiteY26" fmla="*/ 4875533 h 4875532"/>
              <a:gd name="connsiteX27" fmla="*/ 2388897 w 2406126"/>
              <a:gd name="connsiteY27" fmla="*/ 4505755 h 4875532"/>
              <a:gd name="connsiteX28" fmla="*/ 2388897 w 2406126"/>
              <a:gd name="connsiteY28" fmla="*/ 1830972 h 4875532"/>
              <a:gd name="connsiteX29" fmla="*/ 2398671 w 2406126"/>
              <a:gd name="connsiteY29" fmla="*/ 1830972 h 4875532"/>
              <a:gd name="connsiteX30" fmla="*/ 2406001 w 2406126"/>
              <a:gd name="connsiteY30" fmla="*/ 1823642 h 4875532"/>
              <a:gd name="connsiteX31" fmla="*/ 2406001 w 2406126"/>
              <a:gd name="connsiteY31" fmla="*/ 1256757 h 4875532"/>
              <a:gd name="connsiteX32" fmla="*/ 2399485 w 2406126"/>
              <a:gd name="connsiteY32" fmla="*/ 1249427 h 487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06126" h="4875532">
                <a:moveTo>
                  <a:pt x="2399485" y="1249427"/>
                </a:moveTo>
                <a:lnTo>
                  <a:pt x="2389711" y="1249427"/>
                </a:lnTo>
                <a:lnTo>
                  <a:pt x="2389711" y="369778"/>
                </a:lnTo>
                <a:cubicBezTo>
                  <a:pt x="2389711" y="166156"/>
                  <a:pt x="2223556" y="0"/>
                  <a:pt x="2019934" y="0"/>
                </a:cubicBezTo>
                <a:lnTo>
                  <a:pt x="386882" y="0"/>
                </a:lnTo>
                <a:cubicBezTo>
                  <a:pt x="183260" y="0"/>
                  <a:pt x="17104" y="166156"/>
                  <a:pt x="17104" y="369778"/>
                </a:cubicBezTo>
                <a:lnTo>
                  <a:pt x="17104" y="777837"/>
                </a:lnTo>
                <a:lnTo>
                  <a:pt x="7330" y="777837"/>
                </a:lnTo>
                <a:cubicBezTo>
                  <a:pt x="3258" y="777837"/>
                  <a:pt x="0" y="781095"/>
                  <a:pt x="0" y="785168"/>
                </a:cubicBezTo>
                <a:lnTo>
                  <a:pt x="0" y="952138"/>
                </a:lnTo>
                <a:cubicBezTo>
                  <a:pt x="0" y="956211"/>
                  <a:pt x="3258" y="959468"/>
                  <a:pt x="7330" y="959468"/>
                </a:cubicBezTo>
                <a:lnTo>
                  <a:pt x="17104" y="959468"/>
                </a:lnTo>
                <a:lnTo>
                  <a:pt x="17104" y="1123181"/>
                </a:lnTo>
                <a:lnTo>
                  <a:pt x="7330" y="1123181"/>
                </a:lnTo>
                <a:cubicBezTo>
                  <a:pt x="3258" y="1123181"/>
                  <a:pt x="0" y="1126439"/>
                  <a:pt x="0" y="1130511"/>
                </a:cubicBezTo>
                <a:lnTo>
                  <a:pt x="0" y="1484000"/>
                </a:lnTo>
                <a:cubicBezTo>
                  <a:pt x="0" y="1488072"/>
                  <a:pt x="3258" y="1491330"/>
                  <a:pt x="7330" y="1491330"/>
                </a:cubicBezTo>
                <a:lnTo>
                  <a:pt x="17104" y="1491330"/>
                </a:lnTo>
                <a:lnTo>
                  <a:pt x="17104" y="1588254"/>
                </a:lnTo>
                <a:lnTo>
                  <a:pt x="7330" y="1588254"/>
                </a:lnTo>
                <a:cubicBezTo>
                  <a:pt x="3258" y="1588254"/>
                  <a:pt x="0" y="1591512"/>
                  <a:pt x="0" y="1595585"/>
                </a:cubicBezTo>
                <a:lnTo>
                  <a:pt x="0" y="1949073"/>
                </a:lnTo>
                <a:cubicBezTo>
                  <a:pt x="0" y="1953145"/>
                  <a:pt x="3258" y="1956403"/>
                  <a:pt x="7330" y="1956403"/>
                </a:cubicBezTo>
                <a:lnTo>
                  <a:pt x="17104" y="1956403"/>
                </a:lnTo>
                <a:lnTo>
                  <a:pt x="17104" y="4505755"/>
                </a:lnTo>
                <a:cubicBezTo>
                  <a:pt x="17104" y="4709378"/>
                  <a:pt x="183260" y="4875533"/>
                  <a:pt x="386882" y="4875533"/>
                </a:cubicBezTo>
                <a:lnTo>
                  <a:pt x="2019119" y="4875533"/>
                </a:lnTo>
                <a:cubicBezTo>
                  <a:pt x="2222741" y="4875533"/>
                  <a:pt x="2388897" y="4709378"/>
                  <a:pt x="2388897" y="4505755"/>
                </a:cubicBezTo>
                <a:lnTo>
                  <a:pt x="2388897" y="1830972"/>
                </a:lnTo>
                <a:lnTo>
                  <a:pt x="2398671" y="1830972"/>
                </a:lnTo>
                <a:cubicBezTo>
                  <a:pt x="2402744" y="1830972"/>
                  <a:pt x="2406001" y="1827714"/>
                  <a:pt x="2406001" y="1823642"/>
                </a:cubicBezTo>
                <a:lnTo>
                  <a:pt x="2406001" y="1256757"/>
                </a:lnTo>
                <a:cubicBezTo>
                  <a:pt x="2406816" y="1252685"/>
                  <a:pt x="2403558" y="1249427"/>
                  <a:pt x="2399485" y="1249427"/>
                </a:cubicBezTo>
                <a:close/>
              </a:path>
            </a:pathLst>
          </a:custGeom>
          <a:solidFill>
            <a:srgbClr val="84858E"/>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86" name="任意多边形: 形状 285"/>
          <p:cNvSpPr/>
          <p:nvPr/>
        </p:nvSpPr>
        <p:spPr>
          <a:xfrm>
            <a:off x="5049783" y="1393622"/>
            <a:ext cx="2095545" cy="4378219"/>
          </a:xfrm>
          <a:custGeom>
            <a:avLst/>
            <a:gdLst>
              <a:gd name="connsiteX0" fmla="*/ 2298489 w 2298488"/>
              <a:gd name="connsiteY0" fmla="*/ 4469103 h 4802228"/>
              <a:gd name="connsiteX1" fmla="*/ 1965363 w 2298488"/>
              <a:gd name="connsiteY1" fmla="*/ 4802229 h 4802228"/>
              <a:gd name="connsiteX2" fmla="*/ 333126 w 2298488"/>
              <a:gd name="connsiteY2" fmla="*/ 4802229 h 4802228"/>
              <a:gd name="connsiteX3" fmla="*/ 0 w 2298488"/>
              <a:gd name="connsiteY3" fmla="*/ 4469103 h 4802228"/>
              <a:gd name="connsiteX4" fmla="*/ 0 w 2298488"/>
              <a:gd name="connsiteY4" fmla="*/ 333126 h 4802228"/>
              <a:gd name="connsiteX5" fmla="*/ 333126 w 2298488"/>
              <a:gd name="connsiteY5" fmla="*/ 0 h 4802228"/>
              <a:gd name="connsiteX6" fmla="*/ 1965363 w 2298488"/>
              <a:gd name="connsiteY6" fmla="*/ 0 h 4802228"/>
              <a:gd name="connsiteX7" fmla="*/ 2298489 w 2298488"/>
              <a:gd name="connsiteY7" fmla="*/ 333126 h 4802228"/>
              <a:gd name="connsiteX8" fmla="*/ 2298489 w 2298488"/>
              <a:gd name="connsiteY8" fmla="*/ 4469103 h 480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8488" h="4802228">
                <a:moveTo>
                  <a:pt x="2298489" y="4469103"/>
                </a:moveTo>
                <a:cubicBezTo>
                  <a:pt x="2298489" y="4653178"/>
                  <a:pt x="2149438" y="4802229"/>
                  <a:pt x="1965363" y="4802229"/>
                </a:cubicBezTo>
                <a:lnTo>
                  <a:pt x="333126" y="4802229"/>
                </a:lnTo>
                <a:cubicBezTo>
                  <a:pt x="149051" y="4802229"/>
                  <a:pt x="0" y="4653178"/>
                  <a:pt x="0" y="4469103"/>
                </a:cubicBezTo>
                <a:lnTo>
                  <a:pt x="0" y="333126"/>
                </a:lnTo>
                <a:cubicBezTo>
                  <a:pt x="0" y="149052"/>
                  <a:pt x="149051" y="0"/>
                  <a:pt x="333126" y="0"/>
                </a:cubicBezTo>
                <a:lnTo>
                  <a:pt x="1965363" y="0"/>
                </a:lnTo>
                <a:cubicBezTo>
                  <a:pt x="2149438" y="0"/>
                  <a:pt x="2298489" y="149052"/>
                  <a:pt x="2298489" y="333126"/>
                </a:cubicBezTo>
                <a:lnTo>
                  <a:pt x="2298489" y="4469103"/>
                </a:lnTo>
                <a:close/>
              </a:path>
            </a:pathLst>
          </a:custGeom>
          <a:solidFill>
            <a:srgbClr val="00000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grpSp>
        <p:nvGrpSpPr>
          <p:cNvPr id="287" name="图形 9"/>
          <p:cNvGrpSpPr/>
          <p:nvPr/>
        </p:nvGrpSpPr>
        <p:grpSpPr>
          <a:xfrm>
            <a:off x="6280971" y="1491642"/>
            <a:ext cx="72772" cy="72771"/>
            <a:chOff x="9094134" y="-6549739"/>
            <a:chExt cx="79820" cy="79819"/>
          </a:xfrm>
        </p:grpSpPr>
        <p:sp>
          <p:nvSpPr>
            <p:cNvPr id="343" name="任意多边形: 形状 342"/>
            <p:cNvSpPr/>
            <p:nvPr/>
          </p:nvSpPr>
          <p:spPr>
            <a:xfrm>
              <a:off x="9094134" y="-6549739"/>
              <a:ext cx="79820" cy="79819"/>
            </a:xfrm>
            <a:custGeom>
              <a:avLst/>
              <a:gdLst>
                <a:gd name="connsiteX0" fmla="*/ 79820 w 79820"/>
                <a:gd name="connsiteY0" fmla="*/ 39910 h 79819"/>
                <a:gd name="connsiteX1" fmla="*/ 39910 w 79820"/>
                <a:gd name="connsiteY1" fmla="*/ 79820 h 79819"/>
                <a:gd name="connsiteX2" fmla="*/ 0 w 79820"/>
                <a:gd name="connsiteY2" fmla="*/ 39910 h 79819"/>
                <a:gd name="connsiteX3" fmla="*/ 39910 w 79820"/>
                <a:gd name="connsiteY3" fmla="*/ 0 h 79819"/>
                <a:gd name="connsiteX4" fmla="*/ 79820 w 79820"/>
                <a:gd name="connsiteY4" fmla="*/ 39910 h 7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20" h="79819">
                  <a:moveTo>
                    <a:pt x="79820" y="39910"/>
                  </a:moveTo>
                  <a:cubicBezTo>
                    <a:pt x="79820" y="61901"/>
                    <a:pt x="61901" y="79820"/>
                    <a:pt x="39910" y="79820"/>
                  </a:cubicBezTo>
                  <a:cubicBezTo>
                    <a:pt x="17919" y="79820"/>
                    <a:pt x="0" y="61901"/>
                    <a:pt x="0" y="39910"/>
                  </a:cubicBezTo>
                  <a:cubicBezTo>
                    <a:pt x="0" y="17919"/>
                    <a:pt x="17919" y="0"/>
                    <a:pt x="39910" y="0"/>
                  </a:cubicBezTo>
                  <a:cubicBezTo>
                    <a:pt x="61901" y="0"/>
                    <a:pt x="79820" y="17919"/>
                    <a:pt x="79820" y="39910"/>
                  </a:cubicBez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4" name="任意多边形: 形状 343"/>
            <p:cNvSpPr/>
            <p:nvPr/>
          </p:nvSpPr>
          <p:spPr>
            <a:xfrm>
              <a:off x="9110424" y="-6533450"/>
              <a:ext cx="47240" cy="47240"/>
            </a:xfrm>
            <a:custGeom>
              <a:avLst/>
              <a:gdLst>
                <a:gd name="connsiteX0" fmla="*/ 47241 w 47240"/>
                <a:gd name="connsiteY0" fmla="*/ 23620 h 47240"/>
                <a:gd name="connsiteX1" fmla="*/ 23620 w 47240"/>
                <a:gd name="connsiteY1" fmla="*/ 47240 h 47240"/>
                <a:gd name="connsiteX2" fmla="*/ 0 w 47240"/>
                <a:gd name="connsiteY2" fmla="*/ 23620 h 47240"/>
                <a:gd name="connsiteX3" fmla="*/ 23620 w 47240"/>
                <a:gd name="connsiteY3" fmla="*/ 0 h 47240"/>
                <a:gd name="connsiteX4" fmla="*/ 47241 w 47240"/>
                <a:gd name="connsiteY4" fmla="*/ 23620 h 4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40" h="47240">
                  <a:moveTo>
                    <a:pt x="47241" y="23620"/>
                  </a:moveTo>
                  <a:cubicBezTo>
                    <a:pt x="47241" y="36652"/>
                    <a:pt x="36652" y="47240"/>
                    <a:pt x="23620" y="47240"/>
                  </a:cubicBezTo>
                  <a:cubicBezTo>
                    <a:pt x="10589" y="47240"/>
                    <a:pt x="0" y="36652"/>
                    <a:pt x="0" y="23620"/>
                  </a:cubicBezTo>
                  <a:cubicBezTo>
                    <a:pt x="0" y="10588"/>
                    <a:pt x="10589" y="0"/>
                    <a:pt x="23620" y="0"/>
                  </a:cubicBezTo>
                  <a:cubicBezTo>
                    <a:pt x="36652" y="0"/>
                    <a:pt x="47241" y="10588"/>
                    <a:pt x="47241" y="23620"/>
                  </a:cubicBezTo>
                  <a:close/>
                </a:path>
              </a:pathLst>
            </a:custGeom>
            <a:solidFill>
              <a:srgbClr val="0D101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pic>
          <p:nvPicPr>
            <p:cNvPr id="345" name="图片 344"/>
            <p:cNvPicPr>
              <a:picLocks noChangeAspect="1"/>
            </p:cNvPicPr>
            <p:nvPr/>
          </p:nvPicPr>
          <p:blipFill>
            <a:blip r:embed="rId5"/>
            <a:stretch>
              <a:fillRect/>
            </a:stretch>
          </p:blipFill>
          <p:spPr>
            <a:xfrm>
              <a:off x="9113242" y="-6532399"/>
              <a:ext cx="43005" cy="43005"/>
            </a:xfrm>
            <a:custGeom>
              <a:avLst/>
              <a:gdLst>
                <a:gd name="connsiteX0" fmla="*/ 853 w 43005"/>
                <a:gd name="connsiteY0" fmla="*/ 132 h 43005"/>
                <a:gd name="connsiteX1" fmla="*/ 43858 w 43005"/>
                <a:gd name="connsiteY1" fmla="*/ 132 h 43005"/>
                <a:gd name="connsiteX2" fmla="*/ 43858 w 43005"/>
                <a:gd name="connsiteY2" fmla="*/ 43137 h 43005"/>
                <a:gd name="connsiteX3" fmla="*/ 853 w 43005"/>
                <a:gd name="connsiteY3" fmla="*/ 43137 h 43005"/>
              </a:gdLst>
              <a:ahLst/>
              <a:cxnLst>
                <a:cxn ang="0">
                  <a:pos x="connsiteX0" y="connsiteY0"/>
                </a:cxn>
                <a:cxn ang="0">
                  <a:pos x="connsiteX1" y="connsiteY1"/>
                </a:cxn>
                <a:cxn ang="0">
                  <a:pos x="connsiteX2" y="connsiteY2"/>
                </a:cxn>
                <a:cxn ang="0">
                  <a:pos x="connsiteX3" y="connsiteY3"/>
                </a:cxn>
              </a:cxnLst>
              <a:rect l="l" t="t" r="r" b="b"/>
              <a:pathLst>
                <a:path w="43005" h="43005">
                  <a:moveTo>
                    <a:pt x="853" y="132"/>
                  </a:moveTo>
                  <a:lnTo>
                    <a:pt x="43858" y="132"/>
                  </a:lnTo>
                  <a:lnTo>
                    <a:pt x="43858" y="43137"/>
                  </a:lnTo>
                  <a:lnTo>
                    <a:pt x="853" y="43137"/>
                  </a:lnTo>
                  <a:close/>
                </a:path>
              </a:pathLst>
            </a:custGeom>
          </p:spPr>
        </p:pic>
      </p:grpSp>
      <p:grpSp>
        <p:nvGrpSpPr>
          <p:cNvPr id="288" name="图形 9"/>
          <p:cNvGrpSpPr/>
          <p:nvPr/>
        </p:nvGrpSpPr>
        <p:grpSpPr>
          <a:xfrm>
            <a:off x="5951268" y="1512387"/>
            <a:ext cx="271782" cy="34205"/>
            <a:chOff x="8732501" y="-6526985"/>
            <a:chExt cx="298103" cy="37518"/>
          </a:xfrm>
        </p:grpSpPr>
        <p:sp>
          <p:nvSpPr>
            <p:cNvPr id="297" name="任意多边形: 形状 296"/>
            <p:cNvSpPr/>
            <p:nvPr/>
          </p:nvSpPr>
          <p:spPr>
            <a:xfrm>
              <a:off x="8766710" y="-6526985"/>
              <a:ext cx="257378" cy="37518"/>
            </a:xfrm>
            <a:custGeom>
              <a:avLst/>
              <a:gdLst>
                <a:gd name="connsiteX0" fmla="*/ 257378 w 257378"/>
                <a:gd name="connsiteY0" fmla="*/ 18785 h 37518"/>
                <a:gd name="connsiteX1" fmla="*/ 238645 w 257378"/>
                <a:gd name="connsiteY1" fmla="*/ 37518 h 37518"/>
                <a:gd name="connsiteX2" fmla="*/ 18733 w 257378"/>
                <a:gd name="connsiteY2" fmla="*/ 37518 h 37518"/>
                <a:gd name="connsiteX3" fmla="*/ 0 w 257378"/>
                <a:gd name="connsiteY3" fmla="*/ 18785 h 37518"/>
                <a:gd name="connsiteX4" fmla="*/ 0 w 257378"/>
                <a:gd name="connsiteY4" fmla="*/ 18785 h 37518"/>
                <a:gd name="connsiteX5" fmla="*/ 18733 w 257378"/>
                <a:gd name="connsiteY5" fmla="*/ 52 h 37518"/>
                <a:gd name="connsiteX6" fmla="*/ 238645 w 257378"/>
                <a:gd name="connsiteY6" fmla="*/ 52 h 37518"/>
                <a:gd name="connsiteX7" fmla="*/ 257378 w 257378"/>
                <a:gd name="connsiteY7" fmla="*/ 18785 h 37518"/>
                <a:gd name="connsiteX8" fmla="*/ 257378 w 257378"/>
                <a:gd name="connsiteY8" fmla="*/ 18785 h 3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378" h="37518">
                  <a:moveTo>
                    <a:pt x="257378" y="18785"/>
                  </a:moveTo>
                  <a:cubicBezTo>
                    <a:pt x="257378" y="29373"/>
                    <a:pt x="249234" y="37518"/>
                    <a:pt x="238645" y="37518"/>
                  </a:cubicBezTo>
                  <a:lnTo>
                    <a:pt x="18733" y="37518"/>
                  </a:lnTo>
                  <a:cubicBezTo>
                    <a:pt x="8145" y="37518"/>
                    <a:pt x="0" y="29373"/>
                    <a:pt x="0" y="18785"/>
                  </a:cubicBezTo>
                  <a:lnTo>
                    <a:pt x="0" y="18785"/>
                  </a:lnTo>
                  <a:cubicBezTo>
                    <a:pt x="0" y="8196"/>
                    <a:pt x="8145" y="52"/>
                    <a:pt x="18733" y="52"/>
                  </a:cubicBezTo>
                  <a:lnTo>
                    <a:pt x="238645" y="52"/>
                  </a:lnTo>
                  <a:cubicBezTo>
                    <a:pt x="249234" y="-763"/>
                    <a:pt x="257378" y="8196"/>
                    <a:pt x="257378" y="18785"/>
                  </a:cubicBezTo>
                  <a:lnTo>
                    <a:pt x="257378" y="18785"/>
                  </a:lnTo>
                  <a:close/>
                </a:path>
              </a:pathLst>
            </a:custGeom>
            <a:solidFill>
              <a:srgbClr val="000000"/>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nvGrpSpPr>
            <p:cNvPr id="298" name="图形 9"/>
            <p:cNvGrpSpPr/>
            <p:nvPr/>
          </p:nvGrpSpPr>
          <p:grpSpPr>
            <a:xfrm>
              <a:off x="8732501" y="-6526934"/>
              <a:ext cx="295659" cy="36652"/>
              <a:chOff x="8732501" y="-6526934"/>
              <a:chExt cx="295659" cy="36652"/>
            </a:xfrm>
            <a:solidFill>
              <a:srgbClr val="1A1A1C"/>
            </a:solidFill>
          </p:grpSpPr>
          <p:sp>
            <p:nvSpPr>
              <p:cNvPr id="306" name="任意多边形: 形状 305"/>
              <p:cNvSpPr/>
              <p:nvPr/>
            </p:nvSpPr>
            <p:spPr>
              <a:xfrm>
                <a:off x="8732501"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7" name="任意多边形: 形状 306"/>
              <p:cNvSpPr/>
              <p:nvPr/>
            </p:nvSpPr>
            <p:spPr>
              <a:xfrm>
                <a:off x="8740646"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8" name="任意多边形: 形状 307"/>
              <p:cNvSpPr/>
              <p:nvPr/>
            </p:nvSpPr>
            <p:spPr>
              <a:xfrm>
                <a:off x="8748791"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9" name="任意多边形: 形状 308"/>
              <p:cNvSpPr/>
              <p:nvPr/>
            </p:nvSpPr>
            <p:spPr>
              <a:xfrm>
                <a:off x="8756936"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0" name="任意多边形: 形状 309"/>
              <p:cNvSpPr/>
              <p:nvPr/>
            </p:nvSpPr>
            <p:spPr>
              <a:xfrm>
                <a:off x="8765080"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1" name="任意多边形: 形状 310"/>
              <p:cNvSpPr/>
              <p:nvPr/>
            </p:nvSpPr>
            <p:spPr>
              <a:xfrm>
                <a:off x="8773225"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2" name="任意多边形: 形状 311"/>
              <p:cNvSpPr/>
              <p:nvPr/>
            </p:nvSpPr>
            <p:spPr>
              <a:xfrm>
                <a:off x="8781370"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3" name="任意多边形: 形状 312"/>
              <p:cNvSpPr/>
              <p:nvPr/>
            </p:nvSpPr>
            <p:spPr>
              <a:xfrm>
                <a:off x="8789515"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4" name="任意多边形: 形状 313"/>
              <p:cNvSpPr/>
              <p:nvPr/>
            </p:nvSpPr>
            <p:spPr>
              <a:xfrm>
                <a:off x="8797660"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5" name="任意多边形: 形状 314"/>
              <p:cNvSpPr/>
              <p:nvPr/>
            </p:nvSpPr>
            <p:spPr>
              <a:xfrm>
                <a:off x="8805805"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6" name="任意多边形: 形状 315"/>
              <p:cNvSpPr/>
              <p:nvPr/>
            </p:nvSpPr>
            <p:spPr>
              <a:xfrm>
                <a:off x="8813950"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7" name="任意多边形: 形状 316"/>
              <p:cNvSpPr/>
              <p:nvPr/>
            </p:nvSpPr>
            <p:spPr>
              <a:xfrm>
                <a:off x="8822095"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8" name="任意多边形: 形状 317"/>
              <p:cNvSpPr/>
              <p:nvPr/>
            </p:nvSpPr>
            <p:spPr>
              <a:xfrm>
                <a:off x="8830240"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19" name="任意多边形: 形状 318"/>
              <p:cNvSpPr/>
              <p:nvPr/>
            </p:nvSpPr>
            <p:spPr>
              <a:xfrm>
                <a:off x="883838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0" name="任意多边形: 形状 319"/>
              <p:cNvSpPr/>
              <p:nvPr/>
            </p:nvSpPr>
            <p:spPr>
              <a:xfrm>
                <a:off x="884652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1" name="任意多边形: 形状 320"/>
              <p:cNvSpPr/>
              <p:nvPr/>
            </p:nvSpPr>
            <p:spPr>
              <a:xfrm>
                <a:off x="885467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2" name="任意多边形: 形状 321"/>
              <p:cNvSpPr/>
              <p:nvPr/>
            </p:nvSpPr>
            <p:spPr>
              <a:xfrm>
                <a:off x="886281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3" name="任意多边形: 形状 322"/>
              <p:cNvSpPr/>
              <p:nvPr/>
            </p:nvSpPr>
            <p:spPr>
              <a:xfrm>
                <a:off x="887096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4" name="任意多边形: 形状 323"/>
              <p:cNvSpPr/>
              <p:nvPr/>
            </p:nvSpPr>
            <p:spPr>
              <a:xfrm>
                <a:off x="887910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5" name="任意多边形: 形状 324"/>
              <p:cNvSpPr/>
              <p:nvPr/>
            </p:nvSpPr>
            <p:spPr>
              <a:xfrm>
                <a:off x="888725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6" name="任意多边形: 形状 325"/>
              <p:cNvSpPr/>
              <p:nvPr/>
            </p:nvSpPr>
            <p:spPr>
              <a:xfrm>
                <a:off x="889539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7" name="任意多边形: 形状 326"/>
              <p:cNvSpPr/>
              <p:nvPr/>
            </p:nvSpPr>
            <p:spPr>
              <a:xfrm>
                <a:off x="890272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8" name="任意多边形: 形状 327"/>
              <p:cNvSpPr/>
              <p:nvPr/>
            </p:nvSpPr>
            <p:spPr>
              <a:xfrm>
                <a:off x="891087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29" name="任意多边形: 形状 328"/>
              <p:cNvSpPr/>
              <p:nvPr/>
            </p:nvSpPr>
            <p:spPr>
              <a:xfrm>
                <a:off x="891901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0" name="任意多边形: 形状 329"/>
              <p:cNvSpPr/>
              <p:nvPr/>
            </p:nvSpPr>
            <p:spPr>
              <a:xfrm>
                <a:off x="892716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1" name="任意多边形: 形状 330"/>
              <p:cNvSpPr/>
              <p:nvPr/>
            </p:nvSpPr>
            <p:spPr>
              <a:xfrm>
                <a:off x="893530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2" name="任意多边形: 形状 331"/>
              <p:cNvSpPr/>
              <p:nvPr/>
            </p:nvSpPr>
            <p:spPr>
              <a:xfrm>
                <a:off x="8943454"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3" name="任意多边形: 形状 332"/>
              <p:cNvSpPr/>
              <p:nvPr/>
            </p:nvSpPr>
            <p:spPr>
              <a:xfrm>
                <a:off x="8951599"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4" name="任意多边形: 形状 333"/>
              <p:cNvSpPr/>
              <p:nvPr/>
            </p:nvSpPr>
            <p:spPr>
              <a:xfrm>
                <a:off x="8959743"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5" name="任意多边形: 形状 334"/>
              <p:cNvSpPr/>
              <p:nvPr/>
            </p:nvSpPr>
            <p:spPr>
              <a:xfrm>
                <a:off x="8967888"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6" name="任意多边形: 形状 335"/>
              <p:cNvSpPr/>
              <p:nvPr/>
            </p:nvSpPr>
            <p:spPr>
              <a:xfrm>
                <a:off x="8976033"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7" name="任意多边形: 形状 336"/>
              <p:cNvSpPr/>
              <p:nvPr/>
            </p:nvSpPr>
            <p:spPr>
              <a:xfrm>
                <a:off x="8984178"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8" name="任意多边形: 形状 337"/>
              <p:cNvSpPr/>
              <p:nvPr/>
            </p:nvSpPr>
            <p:spPr>
              <a:xfrm>
                <a:off x="8992323"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9" name="任意多边形: 形状 338"/>
              <p:cNvSpPr/>
              <p:nvPr/>
            </p:nvSpPr>
            <p:spPr>
              <a:xfrm>
                <a:off x="9000468"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0" name="任意多边形: 形状 339"/>
              <p:cNvSpPr/>
              <p:nvPr/>
            </p:nvSpPr>
            <p:spPr>
              <a:xfrm>
                <a:off x="9008613"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1" name="任意多边形: 形状 340"/>
              <p:cNvSpPr/>
              <p:nvPr/>
            </p:nvSpPr>
            <p:spPr>
              <a:xfrm>
                <a:off x="9016758"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2" name="任意多边形: 形状 341"/>
              <p:cNvSpPr/>
              <p:nvPr/>
            </p:nvSpPr>
            <p:spPr>
              <a:xfrm>
                <a:off x="9024903" y="-6526934"/>
                <a:ext cx="3257" cy="36652"/>
              </a:xfrm>
              <a:custGeom>
                <a:avLst/>
                <a:gdLst>
                  <a:gd name="connsiteX0" fmla="*/ 0 w 3257"/>
                  <a:gd name="connsiteY0" fmla="*/ 0 h 36652"/>
                  <a:gd name="connsiteX1" fmla="*/ 3258 w 3257"/>
                  <a:gd name="connsiteY1" fmla="*/ 0 h 36652"/>
                  <a:gd name="connsiteX2" fmla="*/ 3258 w 3257"/>
                  <a:gd name="connsiteY2" fmla="*/ 36652 h 36652"/>
                  <a:gd name="connsiteX3" fmla="*/ 0 w 3257"/>
                  <a:gd name="connsiteY3" fmla="*/ 36652 h 36652"/>
                </a:gdLst>
                <a:ahLst/>
                <a:cxnLst>
                  <a:cxn ang="0">
                    <a:pos x="connsiteX0" y="connsiteY0"/>
                  </a:cxn>
                  <a:cxn ang="0">
                    <a:pos x="connsiteX1" y="connsiteY1"/>
                  </a:cxn>
                  <a:cxn ang="0">
                    <a:pos x="connsiteX2" y="connsiteY2"/>
                  </a:cxn>
                  <a:cxn ang="0">
                    <a:pos x="connsiteX3" y="connsiteY3"/>
                  </a:cxn>
                </a:cxnLst>
                <a:rect l="l" t="t" r="r" b="b"/>
                <a:pathLst>
                  <a:path w="3257" h="36652">
                    <a:moveTo>
                      <a:pt x="0" y="0"/>
                    </a:moveTo>
                    <a:lnTo>
                      <a:pt x="3258" y="0"/>
                    </a:lnTo>
                    <a:lnTo>
                      <a:pt x="3258" y="36652"/>
                    </a:lnTo>
                    <a:lnTo>
                      <a:pt x="0" y="36652"/>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299" name="图形 9"/>
            <p:cNvGrpSpPr/>
            <p:nvPr/>
          </p:nvGrpSpPr>
          <p:grpSpPr>
            <a:xfrm>
              <a:off x="8759379" y="-6522047"/>
              <a:ext cx="271224" cy="27692"/>
              <a:chOff x="8759379" y="-6522047"/>
              <a:chExt cx="271224" cy="27692"/>
            </a:xfrm>
            <a:solidFill>
              <a:srgbClr val="1A1A1C"/>
            </a:solidFill>
          </p:grpSpPr>
          <p:sp>
            <p:nvSpPr>
              <p:cNvPr id="301" name="任意多边形: 形状 300"/>
              <p:cNvSpPr/>
              <p:nvPr/>
            </p:nvSpPr>
            <p:spPr>
              <a:xfrm>
                <a:off x="8759379" y="-6522047"/>
                <a:ext cx="271224" cy="3257"/>
              </a:xfrm>
              <a:custGeom>
                <a:avLst/>
                <a:gdLst>
                  <a:gd name="connsiteX0" fmla="*/ 0 w 271224"/>
                  <a:gd name="connsiteY0" fmla="*/ 0 h 3257"/>
                  <a:gd name="connsiteX1" fmla="*/ 271225 w 271224"/>
                  <a:gd name="connsiteY1" fmla="*/ 0 h 3257"/>
                  <a:gd name="connsiteX2" fmla="*/ 271225 w 271224"/>
                  <a:gd name="connsiteY2" fmla="*/ 3258 h 3257"/>
                  <a:gd name="connsiteX3" fmla="*/ 0 w 271224"/>
                  <a:gd name="connsiteY3" fmla="*/ 3258 h 3257"/>
                </a:gdLst>
                <a:ahLst/>
                <a:cxnLst>
                  <a:cxn ang="0">
                    <a:pos x="connsiteX0" y="connsiteY0"/>
                  </a:cxn>
                  <a:cxn ang="0">
                    <a:pos x="connsiteX1" y="connsiteY1"/>
                  </a:cxn>
                  <a:cxn ang="0">
                    <a:pos x="connsiteX2" y="connsiteY2"/>
                  </a:cxn>
                  <a:cxn ang="0">
                    <a:pos x="connsiteX3" y="connsiteY3"/>
                  </a:cxn>
                </a:cxnLst>
                <a:rect l="l" t="t" r="r" b="b"/>
                <a:pathLst>
                  <a:path w="271224" h="3257">
                    <a:moveTo>
                      <a:pt x="0" y="0"/>
                    </a:moveTo>
                    <a:lnTo>
                      <a:pt x="271225" y="0"/>
                    </a:lnTo>
                    <a:lnTo>
                      <a:pt x="271225" y="3258"/>
                    </a:lnTo>
                    <a:lnTo>
                      <a:pt x="0" y="3258"/>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2" name="任意多边形: 形状 301"/>
              <p:cNvSpPr/>
              <p:nvPr/>
            </p:nvSpPr>
            <p:spPr>
              <a:xfrm>
                <a:off x="8759379" y="-6516345"/>
                <a:ext cx="271224" cy="3257"/>
              </a:xfrm>
              <a:custGeom>
                <a:avLst/>
                <a:gdLst>
                  <a:gd name="connsiteX0" fmla="*/ 0 w 271224"/>
                  <a:gd name="connsiteY0" fmla="*/ 0 h 3257"/>
                  <a:gd name="connsiteX1" fmla="*/ 271225 w 271224"/>
                  <a:gd name="connsiteY1" fmla="*/ 0 h 3257"/>
                  <a:gd name="connsiteX2" fmla="*/ 271225 w 271224"/>
                  <a:gd name="connsiteY2" fmla="*/ 3258 h 3257"/>
                  <a:gd name="connsiteX3" fmla="*/ 0 w 271224"/>
                  <a:gd name="connsiteY3" fmla="*/ 3258 h 3257"/>
                </a:gdLst>
                <a:ahLst/>
                <a:cxnLst>
                  <a:cxn ang="0">
                    <a:pos x="connsiteX0" y="connsiteY0"/>
                  </a:cxn>
                  <a:cxn ang="0">
                    <a:pos x="connsiteX1" y="connsiteY1"/>
                  </a:cxn>
                  <a:cxn ang="0">
                    <a:pos x="connsiteX2" y="connsiteY2"/>
                  </a:cxn>
                  <a:cxn ang="0">
                    <a:pos x="connsiteX3" y="connsiteY3"/>
                  </a:cxn>
                </a:cxnLst>
                <a:rect l="l" t="t" r="r" b="b"/>
                <a:pathLst>
                  <a:path w="271224" h="3257">
                    <a:moveTo>
                      <a:pt x="0" y="0"/>
                    </a:moveTo>
                    <a:lnTo>
                      <a:pt x="271225" y="0"/>
                    </a:lnTo>
                    <a:lnTo>
                      <a:pt x="271225" y="3258"/>
                    </a:lnTo>
                    <a:lnTo>
                      <a:pt x="0" y="3258"/>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3" name="任意多边形: 形状 302"/>
              <p:cNvSpPr/>
              <p:nvPr/>
            </p:nvSpPr>
            <p:spPr>
              <a:xfrm>
                <a:off x="8759379" y="-6509829"/>
                <a:ext cx="271224" cy="3257"/>
              </a:xfrm>
              <a:custGeom>
                <a:avLst/>
                <a:gdLst>
                  <a:gd name="connsiteX0" fmla="*/ 0 w 271224"/>
                  <a:gd name="connsiteY0" fmla="*/ 0 h 3257"/>
                  <a:gd name="connsiteX1" fmla="*/ 271225 w 271224"/>
                  <a:gd name="connsiteY1" fmla="*/ 0 h 3257"/>
                  <a:gd name="connsiteX2" fmla="*/ 271225 w 271224"/>
                  <a:gd name="connsiteY2" fmla="*/ 3258 h 3257"/>
                  <a:gd name="connsiteX3" fmla="*/ 0 w 271224"/>
                  <a:gd name="connsiteY3" fmla="*/ 3258 h 3257"/>
                </a:gdLst>
                <a:ahLst/>
                <a:cxnLst>
                  <a:cxn ang="0">
                    <a:pos x="connsiteX0" y="connsiteY0"/>
                  </a:cxn>
                  <a:cxn ang="0">
                    <a:pos x="connsiteX1" y="connsiteY1"/>
                  </a:cxn>
                  <a:cxn ang="0">
                    <a:pos x="connsiteX2" y="connsiteY2"/>
                  </a:cxn>
                  <a:cxn ang="0">
                    <a:pos x="connsiteX3" y="connsiteY3"/>
                  </a:cxn>
                </a:cxnLst>
                <a:rect l="l" t="t" r="r" b="b"/>
                <a:pathLst>
                  <a:path w="271224" h="3257">
                    <a:moveTo>
                      <a:pt x="0" y="0"/>
                    </a:moveTo>
                    <a:lnTo>
                      <a:pt x="271225" y="0"/>
                    </a:lnTo>
                    <a:lnTo>
                      <a:pt x="271225" y="3258"/>
                    </a:lnTo>
                    <a:lnTo>
                      <a:pt x="0" y="3258"/>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4" name="任意多边形: 形状 303"/>
              <p:cNvSpPr/>
              <p:nvPr/>
            </p:nvSpPr>
            <p:spPr>
              <a:xfrm>
                <a:off x="8759379" y="-6504128"/>
                <a:ext cx="271224" cy="3257"/>
              </a:xfrm>
              <a:custGeom>
                <a:avLst/>
                <a:gdLst>
                  <a:gd name="connsiteX0" fmla="*/ 0 w 271224"/>
                  <a:gd name="connsiteY0" fmla="*/ 0 h 3257"/>
                  <a:gd name="connsiteX1" fmla="*/ 271225 w 271224"/>
                  <a:gd name="connsiteY1" fmla="*/ 0 h 3257"/>
                  <a:gd name="connsiteX2" fmla="*/ 271225 w 271224"/>
                  <a:gd name="connsiteY2" fmla="*/ 3258 h 3257"/>
                  <a:gd name="connsiteX3" fmla="*/ 0 w 271224"/>
                  <a:gd name="connsiteY3" fmla="*/ 3258 h 3257"/>
                </a:gdLst>
                <a:ahLst/>
                <a:cxnLst>
                  <a:cxn ang="0">
                    <a:pos x="connsiteX0" y="connsiteY0"/>
                  </a:cxn>
                  <a:cxn ang="0">
                    <a:pos x="connsiteX1" y="connsiteY1"/>
                  </a:cxn>
                  <a:cxn ang="0">
                    <a:pos x="connsiteX2" y="connsiteY2"/>
                  </a:cxn>
                  <a:cxn ang="0">
                    <a:pos x="connsiteX3" y="connsiteY3"/>
                  </a:cxn>
                </a:cxnLst>
                <a:rect l="l" t="t" r="r" b="b"/>
                <a:pathLst>
                  <a:path w="271224" h="3257">
                    <a:moveTo>
                      <a:pt x="0" y="0"/>
                    </a:moveTo>
                    <a:lnTo>
                      <a:pt x="271225" y="0"/>
                    </a:lnTo>
                    <a:lnTo>
                      <a:pt x="271225" y="3258"/>
                    </a:lnTo>
                    <a:lnTo>
                      <a:pt x="0" y="3258"/>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5" name="任意多边形: 形状 304"/>
              <p:cNvSpPr/>
              <p:nvPr/>
            </p:nvSpPr>
            <p:spPr>
              <a:xfrm>
                <a:off x="8759379" y="-6497612"/>
                <a:ext cx="271224" cy="3257"/>
              </a:xfrm>
              <a:custGeom>
                <a:avLst/>
                <a:gdLst>
                  <a:gd name="connsiteX0" fmla="*/ 0 w 271224"/>
                  <a:gd name="connsiteY0" fmla="*/ 0 h 3257"/>
                  <a:gd name="connsiteX1" fmla="*/ 271225 w 271224"/>
                  <a:gd name="connsiteY1" fmla="*/ 0 h 3257"/>
                  <a:gd name="connsiteX2" fmla="*/ 271225 w 271224"/>
                  <a:gd name="connsiteY2" fmla="*/ 3258 h 3257"/>
                  <a:gd name="connsiteX3" fmla="*/ 0 w 271224"/>
                  <a:gd name="connsiteY3" fmla="*/ 3258 h 3257"/>
                </a:gdLst>
                <a:ahLst/>
                <a:cxnLst>
                  <a:cxn ang="0">
                    <a:pos x="connsiteX0" y="connsiteY0"/>
                  </a:cxn>
                  <a:cxn ang="0">
                    <a:pos x="connsiteX1" y="connsiteY1"/>
                  </a:cxn>
                  <a:cxn ang="0">
                    <a:pos x="connsiteX2" y="connsiteY2"/>
                  </a:cxn>
                  <a:cxn ang="0">
                    <a:pos x="connsiteX3" y="connsiteY3"/>
                  </a:cxn>
                </a:cxnLst>
                <a:rect l="l" t="t" r="r" b="b"/>
                <a:pathLst>
                  <a:path w="271224" h="3257">
                    <a:moveTo>
                      <a:pt x="0" y="0"/>
                    </a:moveTo>
                    <a:lnTo>
                      <a:pt x="271225" y="0"/>
                    </a:lnTo>
                    <a:lnTo>
                      <a:pt x="271225" y="3258"/>
                    </a:lnTo>
                    <a:lnTo>
                      <a:pt x="0" y="3258"/>
                    </a:lnTo>
                    <a:close/>
                  </a:path>
                </a:pathLst>
              </a:custGeom>
              <a:solidFill>
                <a:srgbClr val="1A1A1C"/>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300" name="任意多边形: 形状 299"/>
            <p:cNvSpPr/>
            <p:nvPr/>
          </p:nvSpPr>
          <p:spPr>
            <a:xfrm>
              <a:off x="8766710" y="-6526985"/>
              <a:ext cx="257378" cy="37518"/>
            </a:xfrm>
            <a:custGeom>
              <a:avLst/>
              <a:gdLst>
                <a:gd name="connsiteX0" fmla="*/ 257378 w 257378"/>
                <a:gd name="connsiteY0" fmla="*/ 18785 h 37518"/>
                <a:gd name="connsiteX1" fmla="*/ 238645 w 257378"/>
                <a:gd name="connsiteY1" fmla="*/ 37518 h 37518"/>
                <a:gd name="connsiteX2" fmla="*/ 18733 w 257378"/>
                <a:gd name="connsiteY2" fmla="*/ 37518 h 37518"/>
                <a:gd name="connsiteX3" fmla="*/ 0 w 257378"/>
                <a:gd name="connsiteY3" fmla="*/ 18785 h 37518"/>
                <a:gd name="connsiteX4" fmla="*/ 0 w 257378"/>
                <a:gd name="connsiteY4" fmla="*/ 18785 h 37518"/>
                <a:gd name="connsiteX5" fmla="*/ 18733 w 257378"/>
                <a:gd name="connsiteY5" fmla="*/ 52 h 37518"/>
                <a:gd name="connsiteX6" fmla="*/ 238645 w 257378"/>
                <a:gd name="connsiteY6" fmla="*/ 52 h 37518"/>
                <a:gd name="connsiteX7" fmla="*/ 257378 w 257378"/>
                <a:gd name="connsiteY7" fmla="*/ 18785 h 37518"/>
                <a:gd name="connsiteX8" fmla="*/ 257378 w 257378"/>
                <a:gd name="connsiteY8" fmla="*/ 18785 h 3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378" h="37518">
                  <a:moveTo>
                    <a:pt x="257378" y="18785"/>
                  </a:moveTo>
                  <a:cubicBezTo>
                    <a:pt x="257378" y="29373"/>
                    <a:pt x="249234" y="37518"/>
                    <a:pt x="238645" y="37518"/>
                  </a:cubicBezTo>
                  <a:lnTo>
                    <a:pt x="18733" y="37518"/>
                  </a:lnTo>
                  <a:cubicBezTo>
                    <a:pt x="8145" y="37518"/>
                    <a:pt x="0" y="29373"/>
                    <a:pt x="0" y="18785"/>
                  </a:cubicBezTo>
                  <a:lnTo>
                    <a:pt x="0" y="18785"/>
                  </a:lnTo>
                  <a:cubicBezTo>
                    <a:pt x="0" y="8196"/>
                    <a:pt x="8145" y="52"/>
                    <a:pt x="18733" y="52"/>
                  </a:cubicBezTo>
                  <a:lnTo>
                    <a:pt x="238645" y="52"/>
                  </a:lnTo>
                  <a:cubicBezTo>
                    <a:pt x="249234" y="-763"/>
                    <a:pt x="257378" y="8196"/>
                    <a:pt x="257378" y="18785"/>
                  </a:cubicBezTo>
                  <a:lnTo>
                    <a:pt x="257378" y="18785"/>
                  </a:lnTo>
                  <a:close/>
                </a:path>
              </a:pathLst>
            </a:custGeom>
            <a:noFill/>
            <a:ln w="8138" cap="flat">
              <a:solidFill>
                <a:srgbClr val="1A1A1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290" name="图形 9"/>
          <p:cNvGrpSpPr/>
          <p:nvPr/>
        </p:nvGrpSpPr>
        <p:grpSpPr>
          <a:xfrm>
            <a:off x="5016364" y="1360206"/>
            <a:ext cx="2162376" cy="4445052"/>
            <a:chOff x="7707059" y="-6693904"/>
            <a:chExt cx="2371792" cy="4875533"/>
          </a:xfrm>
          <a:solidFill>
            <a:srgbClr val="FFFFFF">
              <a:alpha val="30000"/>
            </a:srgbClr>
          </a:solidFill>
        </p:grpSpPr>
        <p:sp>
          <p:nvSpPr>
            <p:cNvPr id="291" name="任意多边形: 形状 290"/>
            <p:cNvSpPr/>
            <p:nvPr/>
          </p:nvSpPr>
          <p:spPr>
            <a:xfrm>
              <a:off x="10042200" y="-6206839"/>
              <a:ext cx="36652" cy="52941"/>
            </a:xfrm>
            <a:custGeom>
              <a:avLst/>
              <a:gdLst>
                <a:gd name="connsiteX0" fmla="*/ 0 w 36652"/>
                <a:gd name="connsiteY0" fmla="*/ 0 h 52941"/>
                <a:gd name="connsiteX1" fmla="*/ 36652 w 36652"/>
                <a:gd name="connsiteY1" fmla="*/ 0 h 52941"/>
                <a:gd name="connsiteX2" fmla="*/ 36652 w 36652"/>
                <a:gd name="connsiteY2" fmla="*/ 52942 h 52941"/>
                <a:gd name="connsiteX3" fmla="*/ 0 w 36652"/>
                <a:gd name="connsiteY3" fmla="*/ 52942 h 52941"/>
              </a:gdLst>
              <a:ahLst/>
              <a:cxnLst>
                <a:cxn ang="0">
                  <a:pos x="connsiteX0" y="connsiteY0"/>
                </a:cxn>
                <a:cxn ang="0">
                  <a:pos x="connsiteX1" y="connsiteY1"/>
                </a:cxn>
                <a:cxn ang="0">
                  <a:pos x="connsiteX2" y="connsiteY2"/>
                </a:cxn>
                <a:cxn ang="0">
                  <a:pos x="connsiteX3" y="connsiteY3"/>
                </a:cxn>
              </a:cxnLst>
              <a:rect l="l" t="t" r="r" b="b"/>
              <a:pathLst>
                <a:path w="36652" h="52941">
                  <a:moveTo>
                    <a:pt x="0" y="0"/>
                  </a:moveTo>
                  <a:lnTo>
                    <a:pt x="36652" y="0"/>
                  </a:lnTo>
                  <a:lnTo>
                    <a:pt x="36652" y="52942"/>
                  </a:lnTo>
                  <a:lnTo>
                    <a:pt x="0" y="52942"/>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2" name="任意多边形: 形状 291"/>
            <p:cNvSpPr/>
            <p:nvPr/>
          </p:nvSpPr>
          <p:spPr>
            <a:xfrm>
              <a:off x="9559208" y="-6693904"/>
              <a:ext cx="52941" cy="36652"/>
            </a:xfrm>
            <a:custGeom>
              <a:avLst/>
              <a:gdLst>
                <a:gd name="connsiteX0" fmla="*/ 0 w 52941"/>
                <a:gd name="connsiteY0" fmla="*/ 0 h 36652"/>
                <a:gd name="connsiteX1" fmla="*/ 52942 w 52941"/>
                <a:gd name="connsiteY1" fmla="*/ 0 h 36652"/>
                <a:gd name="connsiteX2" fmla="*/ 52942 w 52941"/>
                <a:gd name="connsiteY2" fmla="*/ 36652 h 36652"/>
                <a:gd name="connsiteX3" fmla="*/ 0 w 52941"/>
                <a:gd name="connsiteY3" fmla="*/ 36652 h 36652"/>
              </a:gdLst>
              <a:ahLst/>
              <a:cxnLst>
                <a:cxn ang="0">
                  <a:pos x="connsiteX0" y="connsiteY0"/>
                </a:cxn>
                <a:cxn ang="0">
                  <a:pos x="connsiteX1" y="connsiteY1"/>
                </a:cxn>
                <a:cxn ang="0">
                  <a:pos x="connsiteX2" y="connsiteY2"/>
                </a:cxn>
                <a:cxn ang="0">
                  <a:pos x="connsiteX3" y="connsiteY3"/>
                </a:cxn>
              </a:cxnLst>
              <a:rect l="l" t="t" r="r" b="b"/>
              <a:pathLst>
                <a:path w="52941" h="36652">
                  <a:moveTo>
                    <a:pt x="0" y="0"/>
                  </a:moveTo>
                  <a:lnTo>
                    <a:pt x="52942" y="0"/>
                  </a:lnTo>
                  <a:lnTo>
                    <a:pt x="52942" y="36652"/>
                  </a:lnTo>
                  <a:lnTo>
                    <a:pt x="0" y="36652"/>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3" name="任意多边形: 形状 292"/>
            <p:cNvSpPr/>
            <p:nvPr/>
          </p:nvSpPr>
          <p:spPr>
            <a:xfrm>
              <a:off x="7707059" y="-6205210"/>
              <a:ext cx="36652" cy="50498"/>
            </a:xfrm>
            <a:custGeom>
              <a:avLst/>
              <a:gdLst>
                <a:gd name="connsiteX0" fmla="*/ 0 w 36652"/>
                <a:gd name="connsiteY0" fmla="*/ 0 h 50498"/>
                <a:gd name="connsiteX1" fmla="*/ 36652 w 36652"/>
                <a:gd name="connsiteY1" fmla="*/ 0 h 50498"/>
                <a:gd name="connsiteX2" fmla="*/ 36652 w 36652"/>
                <a:gd name="connsiteY2" fmla="*/ 50498 h 50498"/>
                <a:gd name="connsiteX3" fmla="*/ 0 w 36652"/>
                <a:gd name="connsiteY3" fmla="*/ 50498 h 50498"/>
              </a:gdLst>
              <a:ahLst/>
              <a:cxnLst>
                <a:cxn ang="0">
                  <a:pos x="connsiteX0" y="connsiteY0"/>
                </a:cxn>
                <a:cxn ang="0">
                  <a:pos x="connsiteX1" y="connsiteY1"/>
                </a:cxn>
                <a:cxn ang="0">
                  <a:pos x="connsiteX2" y="connsiteY2"/>
                </a:cxn>
                <a:cxn ang="0">
                  <a:pos x="connsiteX3" y="connsiteY3"/>
                </a:cxn>
              </a:cxnLst>
              <a:rect l="l" t="t" r="r" b="b"/>
              <a:pathLst>
                <a:path w="36652" h="50498">
                  <a:moveTo>
                    <a:pt x="0" y="0"/>
                  </a:moveTo>
                  <a:lnTo>
                    <a:pt x="36652" y="0"/>
                  </a:lnTo>
                  <a:lnTo>
                    <a:pt x="36652" y="50498"/>
                  </a:lnTo>
                  <a:lnTo>
                    <a:pt x="0" y="50498"/>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4" name="任意多边形: 形状 293"/>
            <p:cNvSpPr/>
            <p:nvPr/>
          </p:nvSpPr>
          <p:spPr>
            <a:xfrm>
              <a:off x="7707059" y="-2355119"/>
              <a:ext cx="36652" cy="50498"/>
            </a:xfrm>
            <a:custGeom>
              <a:avLst/>
              <a:gdLst>
                <a:gd name="connsiteX0" fmla="*/ 0 w 36652"/>
                <a:gd name="connsiteY0" fmla="*/ 0 h 50498"/>
                <a:gd name="connsiteX1" fmla="*/ 36652 w 36652"/>
                <a:gd name="connsiteY1" fmla="*/ 0 h 50498"/>
                <a:gd name="connsiteX2" fmla="*/ 36652 w 36652"/>
                <a:gd name="connsiteY2" fmla="*/ 50499 h 50498"/>
                <a:gd name="connsiteX3" fmla="*/ 0 w 36652"/>
                <a:gd name="connsiteY3" fmla="*/ 50499 h 50498"/>
              </a:gdLst>
              <a:ahLst/>
              <a:cxnLst>
                <a:cxn ang="0">
                  <a:pos x="connsiteX0" y="connsiteY0"/>
                </a:cxn>
                <a:cxn ang="0">
                  <a:pos x="connsiteX1" y="connsiteY1"/>
                </a:cxn>
                <a:cxn ang="0">
                  <a:pos x="connsiteX2" y="connsiteY2"/>
                </a:cxn>
                <a:cxn ang="0">
                  <a:pos x="connsiteX3" y="connsiteY3"/>
                </a:cxn>
              </a:cxnLst>
              <a:rect l="l" t="t" r="r" b="b"/>
              <a:pathLst>
                <a:path w="36652" h="50498">
                  <a:moveTo>
                    <a:pt x="0" y="0"/>
                  </a:moveTo>
                  <a:lnTo>
                    <a:pt x="36652" y="0"/>
                  </a:lnTo>
                  <a:lnTo>
                    <a:pt x="36652" y="50499"/>
                  </a:lnTo>
                  <a:lnTo>
                    <a:pt x="0" y="50499"/>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5" name="任意多边形: 形状 294"/>
            <p:cNvSpPr/>
            <p:nvPr/>
          </p:nvSpPr>
          <p:spPr>
            <a:xfrm>
              <a:off x="8175390" y="-1855023"/>
              <a:ext cx="54570" cy="36652"/>
            </a:xfrm>
            <a:custGeom>
              <a:avLst/>
              <a:gdLst>
                <a:gd name="connsiteX0" fmla="*/ 0 w 54570"/>
                <a:gd name="connsiteY0" fmla="*/ 0 h 36652"/>
                <a:gd name="connsiteX1" fmla="*/ 54571 w 54570"/>
                <a:gd name="connsiteY1" fmla="*/ 0 h 36652"/>
                <a:gd name="connsiteX2" fmla="*/ 54571 w 54570"/>
                <a:gd name="connsiteY2" fmla="*/ 36652 h 36652"/>
                <a:gd name="connsiteX3" fmla="*/ 0 w 54570"/>
                <a:gd name="connsiteY3" fmla="*/ 36652 h 36652"/>
              </a:gdLst>
              <a:ahLst/>
              <a:cxnLst>
                <a:cxn ang="0">
                  <a:pos x="connsiteX0" y="connsiteY0"/>
                </a:cxn>
                <a:cxn ang="0">
                  <a:pos x="connsiteX1" y="connsiteY1"/>
                </a:cxn>
                <a:cxn ang="0">
                  <a:pos x="connsiteX2" y="connsiteY2"/>
                </a:cxn>
                <a:cxn ang="0">
                  <a:pos x="connsiteX3" y="connsiteY3"/>
                </a:cxn>
              </a:cxnLst>
              <a:rect l="l" t="t" r="r" b="b"/>
              <a:pathLst>
                <a:path w="54570" h="36652">
                  <a:moveTo>
                    <a:pt x="0" y="0"/>
                  </a:moveTo>
                  <a:lnTo>
                    <a:pt x="54571" y="0"/>
                  </a:lnTo>
                  <a:lnTo>
                    <a:pt x="54571" y="36652"/>
                  </a:lnTo>
                  <a:lnTo>
                    <a:pt x="0" y="36652"/>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96" name="任意多边形: 形状 295"/>
            <p:cNvSpPr/>
            <p:nvPr/>
          </p:nvSpPr>
          <p:spPr>
            <a:xfrm>
              <a:off x="10042200" y="-2355934"/>
              <a:ext cx="36652" cy="54570"/>
            </a:xfrm>
            <a:custGeom>
              <a:avLst/>
              <a:gdLst>
                <a:gd name="connsiteX0" fmla="*/ 0 w 36652"/>
                <a:gd name="connsiteY0" fmla="*/ 0 h 54570"/>
                <a:gd name="connsiteX1" fmla="*/ 36652 w 36652"/>
                <a:gd name="connsiteY1" fmla="*/ 0 h 54570"/>
                <a:gd name="connsiteX2" fmla="*/ 36652 w 36652"/>
                <a:gd name="connsiteY2" fmla="*/ 54571 h 54570"/>
                <a:gd name="connsiteX3" fmla="*/ 0 w 36652"/>
                <a:gd name="connsiteY3" fmla="*/ 54571 h 54570"/>
              </a:gdLst>
              <a:ahLst/>
              <a:cxnLst>
                <a:cxn ang="0">
                  <a:pos x="connsiteX0" y="connsiteY0"/>
                </a:cxn>
                <a:cxn ang="0">
                  <a:pos x="connsiteX1" y="connsiteY1"/>
                </a:cxn>
                <a:cxn ang="0">
                  <a:pos x="connsiteX2" y="connsiteY2"/>
                </a:cxn>
                <a:cxn ang="0">
                  <a:pos x="connsiteX3" y="connsiteY3"/>
                </a:cxn>
              </a:cxnLst>
              <a:rect l="l" t="t" r="r" b="b"/>
              <a:pathLst>
                <a:path w="36652" h="54570">
                  <a:moveTo>
                    <a:pt x="0" y="0"/>
                  </a:moveTo>
                  <a:lnTo>
                    <a:pt x="36652" y="0"/>
                  </a:lnTo>
                  <a:lnTo>
                    <a:pt x="36652" y="54571"/>
                  </a:lnTo>
                  <a:lnTo>
                    <a:pt x="0" y="54571"/>
                  </a:lnTo>
                  <a:close/>
                </a:path>
              </a:pathLst>
            </a:custGeom>
            <a:solidFill>
              <a:srgbClr val="FFFFFF">
                <a:alpha val="30000"/>
              </a:srgbClr>
            </a:solidFill>
            <a:ln w="81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357" name="图片占位符 356"/>
          <p:cNvSpPr>
            <a:spLocks noGrp="1"/>
          </p:cNvSpPr>
          <p:nvPr userDrawn="1">
            <p:ph type="pic" sz="quarter" idx="16"/>
          </p:nvPr>
        </p:nvSpPr>
        <p:spPr>
          <a:xfrm>
            <a:off x="5118098" y="1469365"/>
            <a:ext cx="1958910" cy="4229706"/>
          </a:xfrm>
          <a:custGeom>
            <a:avLst/>
            <a:gdLst>
              <a:gd name="connsiteX0" fmla="*/ 267327 w 1958910"/>
              <a:gd name="connsiteY0" fmla="*/ 0 h 4229706"/>
              <a:gd name="connsiteX1" fmla="*/ 422525 w 1958910"/>
              <a:gd name="connsiteY1" fmla="*/ 0 h 4229706"/>
              <a:gd name="connsiteX2" fmla="*/ 449999 w 1958910"/>
              <a:gd name="connsiteY2" fmla="*/ 25990 h 4229706"/>
              <a:gd name="connsiteX3" fmla="*/ 449999 w 1958910"/>
              <a:gd name="connsiteY3" fmla="*/ 44554 h 4229706"/>
              <a:gd name="connsiteX4" fmla="*/ 551732 w 1958910"/>
              <a:gd name="connsiteY4" fmla="*/ 159653 h 4229706"/>
              <a:gd name="connsiteX5" fmla="*/ 1407177 w 1958910"/>
              <a:gd name="connsiteY5" fmla="*/ 159653 h 4229706"/>
              <a:gd name="connsiteX6" fmla="*/ 1508910 w 1958910"/>
              <a:gd name="connsiteY6" fmla="*/ 44554 h 4229706"/>
              <a:gd name="connsiteX7" fmla="*/ 1508910 w 1958910"/>
              <a:gd name="connsiteY7" fmla="*/ 25990 h 4229706"/>
              <a:gd name="connsiteX8" fmla="*/ 1536386 w 1958910"/>
              <a:gd name="connsiteY8" fmla="*/ 0 h 4229706"/>
              <a:gd name="connsiteX9" fmla="*/ 1691584 w 1958910"/>
              <a:gd name="connsiteY9" fmla="*/ 0 h 4229706"/>
              <a:gd name="connsiteX10" fmla="*/ 1957425 w 1958910"/>
              <a:gd name="connsiteY10" fmla="*/ 278466 h 4229706"/>
              <a:gd name="connsiteX11" fmla="*/ 1958910 w 1958910"/>
              <a:gd name="connsiteY11" fmla="*/ 3914112 h 4229706"/>
              <a:gd name="connsiteX12" fmla="*/ 1662623 w 1958910"/>
              <a:gd name="connsiteY12" fmla="*/ 4229706 h 4229706"/>
              <a:gd name="connsiteX13" fmla="*/ 296287 w 1958910"/>
              <a:gd name="connsiteY13" fmla="*/ 4229706 h 4229706"/>
              <a:gd name="connsiteX14" fmla="*/ 0 w 1958910"/>
              <a:gd name="connsiteY14" fmla="*/ 3914112 h 4229706"/>
              <a:gd name="connsiteX15" fmla="*/ 1485 w 1958910"/>
              <a:gd name="connsiteY15" fmla="*/ 278466 h 4229706"/>
              <a:gd name="connsiteX16" fmla="*/ 267327 w 1958910"/>
              <a:gd name="connsiteY16" fmla="*/ 0 h 422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8910" h="4229706">
                <a:moveTo>
                  <a:pt x="267327" y="0"/>
                </a:moveTo>
                <a:cubicBezTo>
                  <a:pt x="267327" y="0"/>
                  <a:pt x="393564" y="0"/>
                  <a:pt x="422525" y="0"/>
                </a:cubicBezTo>
                <a:cubicBezTo>
                  <a:pt x="451485" y="0"/>
                  <a:pt x="449999" y="25990"/>
                  <a:pt x="449999" y="25990"/>
                </a:cubicBezTo>
                <a:lnTo>
                  <a:pt x="449999" y="44554"/>
                </a:lnTo>
                <a:cubicBezTo>
                  <a:pt x="449999" y="118812"/>
                  <a:pt x="516831" y="159653"/>
                  <a:pt x="551732" y="159653"/>
                </a:cubicBezTo>
                <a:lnTo>
                  <a:pt x="1407177" y="159653"/>
                </a:lnTo>
                <a:cubicBezTo>
                  <a:pt x="1442821" y="159653"/>
                  <a:pt x="1508910" y="118812"/>
                  <a:pt x="1508910" y="44554"/>
                </a:cubicBezTo>
                <a:lnTo>
                  <a:pt x="1508910" y="25990"/>
                </a:lnTo>
                <a:cubicBezTo>
                  <a:pt x="1508910" y="25990"/>
                  <a:pt x="1508168" y="0"/>
                  <a:pt x="1536386" y="0"/>
                </a:cubicBezTo>
                <a:cubicBezTo>
                  <a:pt x="1565345" y="0"/>
                  <a:pt x="1691584" y="0"/>
                  <a:pt x="1691584" y="0"/>
                </a:cubicBezTo>
                <a:cubicBezTo>
                  <a:pt x="1858663" y="0"/>
                  <a:pt x="1957425" y="80940"/>
                  <a:pt x="1957425" y="278466"/>
                </a:cubicBezTo>
                <a:lnTo>
                  <a:pt x="1958910" y="3914112"/>
                </a:lnTo>
                <a:cubicBezTo>
                  <a:pt x="1958910" y="4043321"/>
                  <a:pt x="1951484" y="4229706"/>
                  <a:pt x="1662623" y="4229706"/>
                </a:cubicBezTo>
                <a:lnTo>
                  <a:pt x="296287" y="4229706"/>
                </a:lnTo>
                <a:cubicBezTo>
                  <a:pt x="8168" y="4229706"/>
                  <a:pt x="0" y="4043321"/>
                  <a:pt x="0" y="3914112"/>
                </a:cubicBezTo>
                <a:lnTo>
                  <a:pt x="1485" y="278466"/>
                </a:lnTo>
                <a:cubicBezTo>
                  <a:pt x="1485" y="80940"/>
                  <a:pt x="100248" y="0"/>
                  <a:pt x="267327" y="0"/>
                </a:cubicBezTo>
                <a:close/>
              </a:path>
            </a:pathLst>
          </a:custGeom>
          <a:solidFill>
            <a:srgbClr val="F9F9F9"/>
          </a:solidFill>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我介绍页">
    <p:spTree>
      <p:nvGrpSpPr>
        <p:cNvPr id="1" name=""/>
        <p:cNvGrpSpPr/>
        <p:nvPr/>
      </p:nvGrpSpPr>
      <p:grpSpPr>
        <a:xfrm>
          <a:off x="0" y="0"/>
          <a:ext cx="0" cy="0"/>
          <a:chOff x="0" y="0"/>
          <a:chExt cx="0" cy="0"/>
        </a:xfrm>
      </p:grpSpPr>
      <p:sp>
        <p:nvSpPr>
          <p:cNvPr id="5" name="矩形 4"/>
          <p:cNvSpPr/>
          <p:nvPr userDrawn="1"/>
        </p:nvSpPr>
        <p:spPr>
          <a:xfrm>
            <a:off x="477065" y="1705334"/>
            <a:ext cx="10341830" cy="384048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占位符 11"/>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21"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grpSp>
        <p:nvGrpSpPr>
          <p:cNvPr id="22" name="组合 21"/>
          <p:cNvGrpSpPr/>
          <p:nvPr userDrawn="1"/>
        </p:nvGrpSpPr>
        <p:grpSpPr>
          <a:xfrm>
            <a:off x="195072" y="0"/>
            <a:ext cx="203799" cy="784815"/>
            <a:chOff x="195072" y="0"/>
            <a:chExt cx="203799" cy="784815"/>
          </a:xfrm>
        </p:grpSpPr>
        <p:sp>
          <p:nvSpPr>
            <p:cNvPr id="23" name="任意多边形: 形状 22"/>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24" name="直接连接符 23"/>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userDrawn="1"/>
        </p:nvGrpSpPr>
        <p:grpSpPr>
          <a:xfrm>
            <a:off x="9981085" y="329527"/>
            <a:ext cx="1729409" cy="404260"/>
            <a:chOff x="5869209" y="3087337"/>
            <a:chExt cx="2514124" cy="587692"/>
          </a:xfrm>
        </p:grpSpPr>
        <p:grpSp>
          <p:nvGrpSpPr>
            <p:cNvPr id="26" name="图形 4"/>
            <p:cNvGrpSpPr/>
            <p:nvPr/>
          </p:nvGrpSpPr>
          <p:grpSpPr>
            <a:xfrm>
              <a:off x="5869209" y="3087337"/>
              <a:ext cx="587692" cy="587692"/>
              <a:chOff x="5869209" y="3087337"/>
              <a:chExt cx="587692" cy="587692"/>
            </a:xfrm>
            <a:solidFill>
              <a:srgbClr val="203E6E"/>
            </a:solidFill>
          </p:grpSpPr>
          <p:sp>
            <p:nvSpPr>
              <p:cNvPr id="75" name="任意多边形: 形状 74"/>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31" name="任意多边形: 形状 130"/>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32" name="任意多边形: 形状 131"/>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33" name="任意多边形: 形状 132"/>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34" name="任意多边形: 形状 133"/>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35" name="任意多边形: 形状 134"/>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36" name="任意多边形: 形状 135"/>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37" name="任意多边形: 形状 136"/>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38" name="任意多边形: 形状 137"/>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39" name="任意多边形: 形状 138"/>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40" name="任意多边形: 形状 139"/>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41" name="任意多边形: 形状 140"/>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42" name="任意多边形: 形状 141"/>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43" name="任意多边形: 形状 142"/>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44" name="任意多边形: 形状 143"/>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45" name="任意多边形: 形状 144"/>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46" name="任意多边形: 形状 145"/>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47" name="任意多边形: 形状 146"/>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27" name="图形 4"/>
            <p:cNvGrpSpPr/>
            <p:nvPr/>
          </p:nvGrpSpPr>
          <p:grpSpPr>
            <a:xfrm>
              <a:off x="6551013" y="3111523"/>
              <a:ext cx="1832129" cy="407210"/>
              <a:chOff x="6551013" y="3111523"/>
              <a:chExt cx="1832129" cy="407210"/>
            </a:xfrm>
            <a:solidFill>
              <a:srgbClr val="203E6E"/>
            </a:solidFill>
          </p:grpSpPr>
          <p:sp>
            <p:nvSpPr>
              <p:cNvPr id="58" name="任意多边形: 形状 57"/>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60" name="图形 4"/>
              <p:cNvGrpSpPr/>
              <p:nvPr/>
            </p:nvGrpSpPr>
            <p:grpSpPr>
              <a:xfrm>
                <a:off x="7775067" y="3111523"/>
                <a:ext cx="278044" cy="346526"/>
                <a:chOff x="7775067" y="3111523"/>
                <a:chExt cx="278044" cy="346526"/>
              </a:xfrm>
              <a:solidFill>
                <a:srgbClr val="203E6E"/>
              </a:solidFill>
            </p:grpSpPr>
            <p:sp>
              <p:nvSpPr>
                <p:cNvPr id="73" name="任意多边形: 形状 72"/>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61" name="图形 4"/>
              <p:cNvGrpSpPr/>
              <p:nvPr/>
            </p:nvGrpSpPr>
            <p:grpSpPr>
              <a:xfrm>
                <a:off x="6935533" y="3137153"/>
                <a:ext cx="217660" cy="381580"/>
                <a:chOff x="6935533" y="3137153"/>
                <a:chExt cx="217660" cy="381580"/>
              </a:xfrm>
              <a:solidFill>
                <a:srgbClr val="203E6E"/>
              </a:solidFill>
            </p:grpSpPr>
            <p:sp>
              <p:nvSpPr>
                <p:cNvPr id="71" name="任意多边形: 形状 70"/>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62" name="图形 4"/>
              <p:cNvGrpSpPr/>
              <p:nvPr/>
            </p:nvGrpSpPr>
            <p:grpSpPr>
              <a:xfrm>
                <a:off x="7234046" y="3181343"/>
                <a:ext cx="297518" cy="298128"/>
                <a:chOff x="7234046" y="3181343"/>
                <a:chExt cx="297518" cy="298128"/>
              </a:xfrm>
              <a:solidFill>
                <a:srgbClr val="203E6E"/>
              </a:solidFill>
            </p:grpSpPr>
            <p:sp>
              <p:nvSpPr>
                <p:cNvPr id="68" name="任意多边形: 形状 67"/>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63" name="图形 4"/>
              <p:cNvGrpSpPr/>
              <p:nvPr/>
            </p:nvGrpSpPr>
            <p:grpSpPr>
              <a:xfrm>
                <a:off x="6551013" y="3163251"/>
                <a:ext cx="324255" cy="287750"/>
                <a:chOff x="6551013" y="3163251"/>
                <a:chExt cx="324255" cy="287750"/>
              </a:xfrm>
              <a:solidFill>
                <a:srgbClr val="203E6E"/>
              </a:solidFill>
            </p:grpSpPr>
            <p:sp>
              <p:nvSpPr>
                <p:cNvPr id="64" name="任意多边形: 形状 63"/>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28" name="图形 4"/>
            <p:cNvGrpSpPr/>
            <p:nvPr/>
          </p:nvGrpSpPr>
          <p:grpSpPr>
            <a:xfrm>
              <a:off x="6550914" y="3542537"/>
              <a:ext cx="1832419" cy="67151"/>
              <a:chOff x="6550914" y="3542537"/>
              <a:chExt cx="1832419" cy="67151"/>
            </a:xfrm>
            <a:solidFill>
              <a:srgbClr val="203E6E"/>
            </a:solidFill>
          </p:grpSpPr>
          <p:sp>
            <p:nvSpPr>
              <p:cNvPr id="29" name="任意多边形: 形状 28"/>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41" name="任意多边形: 形状 40"/>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43" name="任意多边形: 形状 42"/>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44" name="任意多边形: 形状 43"/>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45" name="任意多边形: 形状 44"/>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46" name="任意多边形: 形状 45"/>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47" name="任意多边形: 形状 46"/>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51" name="任意多边形: 形状 50"/>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54" name="任意多边形: 形状 53"/>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56" name="任意多边形: 形状 55"/>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48" name="矩形 147"/>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9" name="图片 148"/>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50" name="图片 149"/>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52" name="图片占位符 151"/>
          <p:cNvSpPr>
            <a:spLocks noGrp="1"/>
          </p:cNvSpPr>
          <p:nvPr>
            <p:ph type="pic" sz="quarter" idx="12"/>
          </p:nvPr>
        </p:nvSpPr>
        <p:spPr>
          <a:xfrm>
            <a:off x="8208962" y="1240616"/>
            <a:ext cx="3487738" cy="4808147"/>
          </a:xfrm>
          <a:prstGeom prst="round2DiagRect">
            <a:avLst>
              <a:gd name="adj1" fmla="val 20163"/>
              <a:gd name="adj2" fmla="val 0"/>
            </a:avLst>
          </a:prstGeom>
          <a:solidFill>
            <a:srgbClr val="F9F9F9"/>
          </a:solidFill>
          <a:ln w="88900">
            <a:solidFill>
              <a:schemeClr val="bg1">
                <a:lumMod val="85000"/>
              </a:schemeClr>
            </a:solidFill>
          </a:ln>
        </p:spPr>
        <p:txBody>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团队介绍页">
    <p:spTree>
      <p:nvGrpSpPr>
        <p:cNvPr id="1" name=""/>
        <p:cNvGrpSpPr/>
        <p:nvPr/>
      </p:nvGrpSpPr>
      <p:grpSpPr>
        <a:xfrm>
          <a:off x="0" y="0"/>
          <a:ext cx="0" cy="0"/>
          <a:chOff x="0" y="0"/>
          <a:chExt cx="0" cy="0"/>
        </a:xfrm>
      </p:grpSpPr>
      <p:sp>
        <p:nvSpPr>
          <p:cNvPr id="271" name="矩形 270"/>
          <p:cNvSpPr/>
          <p:nvPr userDrawn="1"/>
        </p:nvSpPr>
        <p:spPr>
          <a:xfrm>
            <a:off x="1308248" y="148792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5" name="矩形 274"/>
          <p:cNvSpPr/>
          <p:nvPr userDrawn="1"/>
        </p:nvSpPr>
        <p:spPr>
          <a:xfrm>
            <a:off x="5154177" y="148792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9" name="矩形 278"/>
          <p:cNvSpPr/>
          <p:nvPr userDrawn="1"/>
        </p:nvSpPr>
        <p:spPr>
          <a:xfrm>
            <a:off x="9000106" y="148792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3" name="矩形 282"/>
          <p:cNvSpPr/>
          <p:nvPr userDrawn="1"/>
        </p:nvSpPr>
        <p:spPr>
          <a:xfrm>
            <a:off x="1308248" y="421676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7" name="矩形 286"/>
          <p:cNvSpPr/>
          <p:nvPr userDrawn="1"/>
        </p:nvSpPr>
        <p:spPr>
          <a:xfrm>
            <a:off x="5154177" y="421676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1" name="矩形 290"/>
          <p:cNvSpPr/>
          <p:nvPr userDrawn="1"/>
        </p:nvSpPr>
        <p:spPr>
          <a:xfrm>
            <a:off x="9000106" y="4216765"/>
            <a:ext cx="2696594" cy="2111800"/>
          </a:xfrm>
          <a:prstGeom prst="rect">
            <a:avLst/>
          </a:prstGeom>
          <a:solidFill>
            <a:schemeClr val="bg1">
              <a:lumMod val="95000"/>
              <a:alpha val="10000"/>
            </a:schemeClr>
          </a:solidFill>
          <a:ln w="12700">
            <a:gradFill>
              <a:gsLst>
                <a:gs pos="0">
                  <a:schemeClr val="accent1"/>
                </a:gs>
                <a:gs pos="100000">
                  <a:schemeClr val="accent1">
                    <a:alpha val="10000"/>
                  </a:schemeClr>
                </a:gs>
              </a:gsLst>
              <a:lin ang="10800000" scaled="0"/>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02" name="图片占位符 301"/>
          <p:cNvSpPr>
            <a:spLocks noGrp="1"/>
          </p:cNvSpPr>
          <p:nvPr>
            <p:ph type="pic" sz="quarter" idx="12"/>
          </p:nvPr>
        </p:nvSpPr>
        <p:spPr>
          <a:xfrm>
            <a:off x="504909" y="1082216"/>
            <a:ext cx="1285200" cy="1285200"/>
          </a:xfrm>
          <a:prstGeom prst="ellipse">
            <a:avLst/>
          </a:prstGeom>
          <a:solidFill>
            <a:srgbClr val="F9F9F9"/>
          </a:solidFill>
        </p:spPr>
        <p:txBody>
          <a:bodyPr/>
          <a:lstStyle/>
          <a:p>
            <a:endParaRPr lang="zh-CN" altLang="en-US"/>
          </a:p>
        </p:txBody>
      </p:sp>
      <p:sp>
        <p:nvSpPr>
          <p:cNvPr id="303" name="图片占位符 301"/>
          <p:cNvSpPr>
            <a:spLocks noGrp="1"/>
          </p:cNvSpPr>
          <p:nvPr>
            <p:ph type="pic" sz="quarter" idx="13"/>
          </p:nvPr>
        </p:nvSpPr>
        <p:spPr>
          <a:xfrm>
            <a:off x="4351246" y="1082216"/>
            <a:ext cx="1285200" cy="1285200"/>
          </a:xfrm>
          <a:prstGeom prst="ellipse">
            <a:avLst/>
          </a:prstGeom>
          <a:solidFill>
            <a:srgbClr val="F9F9F9"/>
          </a:solidFill>
        </p:spPr>
        <p:txBody>
          <a:bodyPr/>
          <a:lstStyle/>
          <a:p>
            <a:endParaRPr lang="zh-CN" altLang="en-US"/>
          </a:p>
        </p:txBody>
      </p:sp>
      <p:sp>
        <p:nvSpPr>
          <p:cNvPr id="304" name="图片占位符 301"/>
          <p:cNvSpPr>
            <a:spLocks noGrp="1"/>
          </p:cNvSpPr>
          <p:nvPr>
            <p:ph type="pic" sz="quarter" idx="14"/>
          </p:nvPr>
        </p:nvSpPr>
        <p:spPr>
          <a:xfrm>
            <a:off x="8197583" y="1082216"/>
            <a:ext cx="1285200" cy="1285200"/>
          </a:xfrm>
          <a:prstGeom prst="ellipse">
            <a:avLst/>
          </a:prstGeom>
          <a:solidFill>
            <a:srgbClr val="F9F9F9"/>
          </a:solidFill>
        </p:spPr>
        <p:txBody>
          <a:bodyPr/>
          <a:lstStyle/>
          <a:p>
            <a:endParaRPr lang="zh-CN" altLang="en-US"/>
          </a:p>
        </p:txBody>
      </p:sp>
      <p:sp>
        <p:nvSpPr>
          <p:cNvPr id="305" name="图片占位符 301"/>
          <p:cNvSpPr>
            <a:spLocks noGrp="1"/>
          </p:cNvSpPr>
          <p:nvPr>
            <p:ph type="pic" sz="quarter" idx="15"/>
          </p:nvPr>
        </p:nvSpPr>
        <p:spPr>
          <a:xfrm>
            <a:off x="504909" y="3810648"/>
            <a:ext cx="1285200" cy="1285200"/>
          </a:xfrm>
          <a:prstGeom prst="ellipse">
            <a:avLst/>
          </a:prstGeom>
          <a:solidFill>
            <a:srgbClr val="F9F9F9"/>
          </a:solidFill>
        </p:spPr>
        <p:txBody>
          <a:bodyPr/>
          <a:lstStyle/>
          <a:p>
            <a:endParaRPr lang="zh-CN" altLang="en-US"/>
          </a:p>
        </p:txBody>
      </p:sp>
      <p:sp>
        <p:nvSpPr>
          <p:cNvPr id="306" name="图片占位符 301"/>
          <p:cNvSpPr>
            <a:spLocks noGrp="1"/>
          </p:cNvSpPr>
          <p:nvPr>
            <p:ph type="pic" sz="quarter" idx="16"/>
          </p:nvPr>
        </p:nvSpPr>
        <p:spPr>
          <a:xfrm>
            <a:off x="4351246" y="3810648"/>
            <a:ext cx="1285200" cy="1285200"/>
          </a:xfrm>
          <a:prstGeom prst="ellipse">
            <a:avLst/>
          </a:prstGeom>
          <a:solidFill>
            <a:srgbClr val="F9F9F9"/>
          </a:solidFill>
        </p:spPr>
        <p:txBody>
          <a:bodyPr/>
          <a:lstStyle/>
          <a:p>
            <a:endParaRPr lang="zh-CN" altLang="en-US"/>
          </a:p>
        </p:txBody>
      </p:sp>
      <p:sp>
        <p:nvSpPr>
          <p:cNvPr id="307" name="图片占位符 301"/>
          <p:cNvSpPr>
            <a:spLocks noGrp="1"/>
          </p:cNvSpPr>
          <p:nvPr>
            <p:ph type="pic" sz="quarter" idx="17"/>
          </p:nvPr>
        </p:nvSpPr>
        <p:spPr>
          <a:xfrm>
            <a:off x="8197583" y="3810648"/>
            <a:ext cx="1285200" cy="1285200"/>
          </a:xfrm>
          <a:prstGeom prst="ellipse">
            <a:avLst/>
          </a:prstGeom>
          <a:solidFill>
            <a:srgbClr val="F9F9F9"/>
          </a:solidFill>
        </p:spPr>
        <p:txBody>
          <a:bodyPr/>
          <a:lstStyle/>
          <a:p>
            <a:endParaRPr lang="zh-CN" altLang="en-US"/>
          </a:p>
        </p:txBody>
      </p:sp>
      <p:sp>
        <p:nvSpPr>
          <p:cNvPr id="3" name="文本占位符 11"/>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4"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grpSp>
        <p:nvGrpSpPr>
          <p:cNvPr id="5" name="组合 4"/>
          <p:cNvGrpSpPr/>
          <p:nvPr userDrawn="1"/>
        </p:nvGrpSpPr>
        <p:grpSpPr>
          <a:xfrm>
            <a:off x="195072" y="0"/>
            <a:ext cx="203799" cy="784815"/>
            <a:chOff x="195072" y="0"/>
            <a:chExt cx="203799" cy="784815"/>
          </a:xfrm>
        </p:grpSpPr>
        <p:sp>
          <p:nvSpPr>
            <p:cNvPr id="6" name="任意多边形: 形状 5"/>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userDrawn="1"/>
        </p:nvGrpSpPr>
        <p:grpSpPr>
          <a:xfrm>
            <a:off x="9981085" y="329527"/>
            <a:ext cx="1729409" cy="404260"/>
            <a:chOff x="5869209" y="3087337"/>
            <a:chExt cx="2514124" cy="587692"/>
          </a:xfrm>
        </p:grpSpPr>
        <p:grpSp>
          <p:nvGrpSpPr>
            <p:cNvPr id="9" name="图形 4"/>
            <p:cNvGrpSpPr/>
            <p:nvPr/>
          </p:nvGrpSpPr>
          <p:grpSpPr>
            <a:xfrm>
              <a:off x="5869209" y="3087337"/>
              <a:ext cx="587692" cy="587692"/>
              <a:chOff x="5869209" y="3087337"/>
              <a:chExt cx="587692" cy="587692"/>
            </a:xfrm>
            <a:solidFill>
              <a:srgbClr val="203E6E"/>
            </a:solidFill>
          </p:grpSpPr>
          <p:sp>
            <p:nvSpPr>
              <p:cNvPr id="58" name="任意多边形: 形状 57"/>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p:cNvGrpSpPr/>
            <p:nvPr/>
          </p:nvGrpSpPr>
          <p:grpSpPr>
            <a:xfrm>
              <a:off x="6551013" y="3111523"/>
              <a:ext cx="1832129" cy="407210"/>
              <a:chOff x="6551013" y="3111523"/>
              <a:chExt cx="1832129" cy="407210"/>
            </a:xfrm>
            <a:solidFill>
              <a:srgbClr val="203E6E"/>
            </a:solidFill>
          </p:grpSpPr>
          <p:sp>
            <p:nvSpPr>
              <p:cNvPr id="41" name="任意多边形: 形状 40"/>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p:cNvGrpSpPr/>
              <p:nvPr/>
            </p:nvGrpSpPr>
            <p:grpSpPr>
              <a:xfrm>
                <a:off x="7775067" y="3111523"/>
                <a:ext cx="278044" cy="346526"/>
                <a:chOff x="7775067" y="3111523"/>
                <a:chExt cx="278044" cy="346526"/>
              </a:xfrm>
              <a:solidFill>
                <a:srgbClr val="203E6E"/>
              </a:solidFill>
            </p:grpSpPr>
            <p:sp>
              <p:nvSpPr>
                <p:cNvPr id="56" name="任意多边形: 形状 55"/>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p:cNvGrpSpPr/>
              <p:nvPr/>
            </p:nvGrpSpPr>
            <p:grpSpPr>
              <a:xfrm>
                <a:off x="6935533" y="3137153"/>
                <a:ext cx="217660" cy="381580"/>
                <a:chOff x="6935533" y="3137153"/>
                <a:chExt cx="217660" cy="381580"/>
              </a:xfrm>
              <a:solidFill>
                <a:srgbClr val="203E6E"/>
              </a:solidFill>
            </p:grpSpPr>
            <p:sp>
              <p:nvSpPr>
                <p:cNvPr id="54" name="任意多边形: 形状 53"/>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p:cNvGrpSpPr/>
              <p:nvPr/>
            </p:nvGrpSpPr>
            <p:grpSpPr>
              <a:xfrm>
                <a:off x="7234046" y="3181343"/>
                <a:ext cx="297518" cy="298128"/>
                <a:chOff x="7234046" y="3181343"/>
                <a:chExt cx="297518" cy="298128"/>
              </a:xfrm>
              <a:solidFill>
                <a:srgbClr val="203E6E"/>
              </a:solidFill>
            </p:grpSpPr>
            <p:sp>
              <p:nvSpPr>
                <p:cNvPr id="51" name="任意多边形: 形状 50"/>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p:cNvGrpSpPr/>
              <p:nvPr/>
            </p:nvGrpSpPr>
            <p:grpSpPr>
              <a:xfrm>
                <a:off x="6551013" y="3163251"/>
                <a:ext cx="324255" cy="287750"/>
                <a:chOff x="6551013" y="3163251"/>
                <a:chExt cx="324255" cy="287750"/>
              </a:xfrm>
              <a:solidFill>
                <a:srgbClr val="203E6E"/>
              </a:solidFill>
            </p:grpSpPr>
            <p:sp>
              <p:nvSpPr>
                <p:cNvPr id="47" name="任意多边形: 形状 46"/>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p:cNvGrpSpPr/>
            <p:nvPr/>
          </p:nvGrpSpPr>
          <p:grpSpPr>
            <a:xfrm>
              <a:off x="6550914" y="3542537"/>
              <a:ext cx="1832419" cy="67151"/>
              <a:chOff x="6550914" y="3542537"/>
              <a:chExt cx="1832419" cy="67151"/>
            </a:xfrm>
            <a:solidFill>
              <a:srgbClr val="203E6E"/>
            </a:solidFill>
          </p:grpSpPr>
          <p:sp>
            <p:nvSpPr>
              <p:cNvPr id="12" name="任意多边形: 形状 11"/>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3" name="文本占位符 11"/>
          <p:cNvSpPr>
            <a:spLocks noGrp="1"/>
          </p:cNvSpPr>
          <p:nvPr>
            <p:ph type="body" sz="quarter" idx="11" hasCustomPrompt="1"/>
          </p:nvPr>
        </p:nvSpPr>
        <p:spPr>
          <a:xfrm>
            <a:off x="2338088"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12"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请编辑标题</a:t>
            </a:r>
            <a:endParaRPr lang="zh-CN" altLang="en-US" dirty="0"/>
          </a:p>
        </p:txBody>
      </p:sp>
      <p:sp>
        <p:nvSpPr>
          <p:cNvPr id="5" name="矩形 4"/>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grpSp>
        <p:nvGrpSpPr>
          <p:cNvPr id="14" name="组合 13"/>
          <p:cNvGrpSpPr/>
          <p:nvPr userDrawn="1"/>
        </p:nvGrpSpPr>
        <p:grpSpPr>
          <a:xfrm>
            <a:off x="195072" y="0"/>
            <a:ext cx="203799" cy="784815"/>
            <a:chOff x="195072" y="0"/>
            <a:chExt cx="203799" cy="784815"/>
          </a:xfrm>
        </p:grpSpPr>
        <p:sp>
          <p:nvSpPr>
            <p:cNvPr id="8" name="任意多边形: 形状 7"/>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0" name="直接连接符 9"/>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userDrawn="1"/>
        </p:nvGrpSpPr>
        <p:grpSpPr>
          <a:xfrm>
            <a:off x="9981085" y="329527"/>
            <a:ext cx="1729409" cy="404260"/>
            <a:chOff x="5869209" y="3087337"/>
            <a:chExt cx="2514124" cy="587692"/>
          </a:xfrm>
        </p:grpSpPr>
        <p:grpSp>
          <p:nvGrpSpPr>
            <p:cNvPr id="15" name="图形 4"/>
            <p:cNvGrpSpPr/>
            <p:nvPr/>
          </p:nvGrpSpPr>
          <p:grpSpPr>
            <a:xfrm>
              <a:off x="5869209" y="3087337"/>
              <a:ext cx="587692" cy="587692"/>
              <a:chOff x="5869209" y="3087337"/>
              <a:chExt cx="587692" cy="587692"/>
            </a:xfrm>
            <a:solidFill>
              <a:srgbClr val="203E6E"/>
            </a:solidFill>
          </p:grpSpPr>
          <p:sp>
            <p:nvSpPr>
              <p:cNvPr id="64" name="任意多边形: 形状 63"/>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31" name="任意多边形: 形状 130"/>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32" name="任意多边形: 形状 131"/>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33" name="任意多边形: 形状 132"/>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34" name="任意多边形: 形状 133"/>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35" name="任意多边形: 形状 134"/>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6" name="任意多边形: 形状 135"/>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6" name="图形 4"/>
            <p:cNvGrpSpPr/>
            <p:nvPr/>
          </p:nvGrpSpPr>
          <p:grpSpPr>
            <a:xfrm>
              <a:off x="6551013" y="3111523"/>
              <a:ext cx="1832129" cy="407210"/>
              <a:chOff x="6551013" y="3111523"/>
              <a:chExt cx="1832129" cy="407210"/>
            </a:xfrm>
            <a:solidFill>
              <a:srgbClr val="203E6E"/>
            </a:solidFill>
          </p:grpSpPr>
          <p:sp>
            <p:nvSpPr>
              <p:cNvPr id="47" name="任意多边形: 形状 46"/>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9" name="图形 4"/>
              <p:cNvGrpSpPr/>
              <p:nvPr/>
            </p:nvGrpSpPr>
            <p:grpSpPr>
              <a:xfrm>
                <a:off x="7775067" y="3111523"/>
                <a:ext cx="278044" cy="346526"/>
                <a:chOff x="7775067" y="3111523"/>
                <a:chExt cx="278044" cy="346526"/>
              </a:xfrm>
              <a:solidFill>
                <a:srgbClr val="203E6E"/>
              </a:solidFill>
            </p:grpSpPr>
            <p:sp>
              <p:nvSpPr>
                <p:cNvPr id="62" name="任意多边形: 形状 61"/>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50" name="图形 4"/>
              <p:cNvGrpSpPr/>
              <p:nvPr/>
            </p:nvGrpSpPr>
            <p:grpSpPr>
              <a:xfrm>
                <a:off x="6935533" y="3137153"/>
                <a:ext cx="217660" cy="381580"/>
                <a:chOff x="6935533" y="3137153"/>
                <a:chExt cx="217660" cy="381580"/>
              </a:xfrm>
              <a:solidFill>
                <a:srgbClr val="203E6E"/>
              </a:solidFill>
            </p:grpSpPr>
            <p:sp>
              <p:nvSpPr>
                <p:cNvPr id="60" name="任意多边形: 形状 59"/>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51" name="图形 4"/>
              <p:cNvGrpSpPr/>
              <p:nvPr/>
            </p:nvGrpSpPr>
            <p:grpSpPr>
              <a:xfrm>
                <a:off x="7234046" y="3181343"/>
                <a:ext cx="297518" cy="298128"/>
                <a:chOff x="7234046" y="3181343"/>
                <a:chExt cx="297518" cy="298128"/>
              </a:xfrm>
              <a:solidFill>
                <a:srgbClr val="203E6E"/>
              </a:solidFill>
            </p:grpSpPr>
            <p:sp>
              <p:nvSpPr>
                <p:cNvPr id="57" name="任意多边形: 形状 56"/>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8" name="任意多边形: 形状 57"/>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52" name="图形 4"/>
              <p:cNvGrpSpPr/>
              <p:nvPr/>
            </p:nvGrpSpPr>
            <p:grpSpPr>
              <a:xfrm>
                <a:off x="6551013" y="3163251"/>
                <a:ext cx="324255" cy="287750"/>
                <a:chOff x="6551013" y="3163251"/>
                <a:chExt cx="324255" cy="287750"/>
              </a:xfrm>
              <a:solidFill>
                <a:srgbClr val="203E6E"/>
              </a:solidFill>
            </p:grpSpPr>
            <p:sp>
              <p:nvSpPr>
                <p:cNvPr id="53" name="任意多边形: 形状 52"/>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54" name="任意多边形: 形状 53"/>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6" name="任意多边形: 形状 55"/>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7" name="图形 4"/>
            <p:cNvGrpSpPr/>
            <p:nvPr/>
          </p:nvGrpSpPr>
          <p:grpSpPr>
            <a:xfrm>
              <a:off x="6550914" y="3542537"/>
              <a:ext cx="1832419" cy="67151"/>
              <a:chOff x="6550914" y="3542537"/>
              <a:chExt cx="1832419" cy="67151"/>
            </a:xfrm>
            <a:solidFill>
              <a:srgbClr val="203E6E"/>
            </a:solidFill>
          </p:grpSpPr>
          <p:sp>
            <p:nvSpPr>
              <p:cNvPr id="18" name="任意多边形: 形状 17"/>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41" name="任意多边形: 形状 40"/>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43" name="任意多边形: 形状 42"/>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44" name="任意多边形: 形状 43"/>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45" name="任意多边形: 形状 44"/>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6" name="任意多边形: 形状 45"/>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3" name="文本占位符 11"/>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12"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sp>
        <p:nvSpPr>
          <p:cNvPr id="5" name="矩形 4"/>
          <p:cNvSpPr/>
          <p:nvPr userDrawn="1"/>
        </p:nvSpPr>
        <p:spPr>
          <a:xfrm>
            <a:off x="0" y="6516003"/>
            <a:ext cx="12192000" cy="341997"/>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10338051" y="6600515"/>
            <a:ext cx="1357583" cy="172973"/>
          </a:xfrm>
          <a:prstGeom prst="rect">
            <a:avLst/>
          </a:prstGeom>
        </p:spPr>
      </p:pic>
      <p:sp>
        <p:nvSpPr>
          <p:cNvPr id="4" name="矩形 3"/>
          <p:cNvSpPr/>
          <p:nvPr userDrawn="1"/>
        </p:nvSpPr>
        <p:spPr>
          <a:xfrm flipV="1">
            <a:off x="482600" y="6577839"/>
            <a:ext cx="736600" cy="218325"/>
          </a:xfrm>
          <a:prstGeom prst="rect">
            <a:avLst/>
          </a:prstGeom>
          <a:solidFill>
            <a:schemeClr val="bg1"/>
          </a:solidFill>
          <a:ln w="0">
            <a:noFill/>
          </a:ln>
          <a:effectLst>
            <a:innerShdw blurRad="38100">
              <a:schemeClr val="accent1">
                <a:alpha val="3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195072" y="0"/>
            <a:ext cx="203799" cy="784815"/>
            <a:chOff x="195072" y="0"/>
            <a:chExt cx="203799" cy="784815"/>
          </a:xfrm>
        </p:grpSpPr>
        <p:sp>
          <p:nvSpPr>
            <p:cNvPr id="8" name="任意多边形: 形状 7"/>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0" name="直接连接符 9"/>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387296" y="6610057"/>
            <a:ext cx="920643" cy="153888"/>
          </a:xfrm>
          <a:prstGeom prst="rect">
            <a:avLst/>
          </a:prstGeom>
          <a:noFill/>
        </p:spPr>
        <p:txBody>
          <a:bodyPr wrap="square" lIns="0" tIns="0" rIns="0" bIns="0" rtlCol="0">
            <a:spAutoFit/>
          </a:bodyPr>
          <a:lstStyle/>
          <a:p>
            <a:pPr algn="ctr"/>
            <a:r>
              <a:rPr lang="zh-CN" altLang="en-US" sz="1000" b="1" spc="130" baseline="0" dirty="0">
                <a:solidFill>
                  <a:schemeClr val="accent1"/>
                </a:solidFill>
              </a:rPr>
              <a:t>编辑标题</a:t>
            </a:r>
            <a:endParaRPr lang="zh-CN" altLang="en-US" sz="1000" b="1" spc="130" baseline="0" dirty="0">
              <a:solidFill>
                <a:schemeClr val="accent1"/>
              </a:solidFill>
            </a:endParaRPr>
          </a:p>
        </p:txBody>
      </p:sp>
      <p:sp>
        <p:nvSpPr>
          <p:cNvPr id="15" name="文本框 14"/>
          <p:cNvSpPr txBox="1"/>
          <p:nvPr userDrawn="1"/>
        </p:nvSpPr>
        <p:spPr>
          <a:xfrm>
            <a:off x="1460339" y="6610057"/>
            <a:ext cx="920643" cy="153888"/>
          </a:xfrm>
          <a:prstGeom prst="rect">
            <a:avLst/>
          </a:prstGeom>
          <a:noFill/>
        </p:spPr>
        <p:txBody>
          <a:bodyPr wrap="square" lIns="0" tIns="0" rIns="0" bIns="0" rtlCol="0">
            <a:spAutoFit/>
          </a:bodyPr>
          <a:lstStyle>
            <a:defPPr>
              <a:defRPr lang="zh-CN"/>
            </a:defPPr>
            <a:lvl1pPr algn="ctr">
              <a:defRPr sz="1100" b="1" spc="130" baseline="0">
                <a:solidFill>
                  <a:schemeClr val="bg1"/>
                </a:solidFill>
              </a:defRPr>
            </a:lvl1pPr>
          </a:lstStyle>
          <a:p>
            <a:pPr lvl="0"/>
            <a:r>
              <a:rPr lang="zh-CN" altLang="en-US" sz="1000" dirty="0"/>
              <a:t>编辑标题</a:t>
            </a:r>
            <a:endParaRPr lang="zh-CN" altLang="en-US" sz="1000" dirty="0"/>
          </a:p>
        </p:txBody>
      </p:sp>
      <p:sp>
        <p:nvSpPr>
          <p:cNvPr id="16" name="文本框 15"/>
          <p:cNvSpPr txBox="1"/>
          <p:nvPr userDrawn="1"/>
        </p:nvSpPr>
        <p:spPr>
          <a:xfrm>
            <a:off x="2533382" y="6610057"/>
            <a:ext cx="920643" cy="153888"/>
          </a:xfrm>
          <a:prstGeom prst="rect">
            <a:avLst/>
          </a:prstGeom>
          <a:noFill/>
        </p:spPr>
        <p:txBody>
          <a:bodyPr wrap="square" lIns="0" tIns="0" rIns="0" bIns="0" rtlCol="0">
            <a:spAutoFit/>
          </a:bodyPr>
          <a:lstStyle>
            <a:defPPr>
              <a:defRPr lang="zh-CN"/>
            </a:defPPr>
            <a:lvl1pPr algn="ctr">
              <a:defRPr sz="1100" b="1" spc="130" baseline="0">
                <a:solidFill>
                  <a:schemeClr val="bg1"/>
                </a:solidFill>
              </a:defRPr>
            </a:lvl1pPr>
          </a:lstStyle>
          <a:p>
            <a:pPr lvl="0"/>
            <a:r>
              <a:rPr lang="zh-CN" altLang="en-US" sz="1000" dirty="0"/>
              <a:t>编辑标题</a:t>
            </a:r>
            <a:endParaRPr lang="zh-CN" altLang="en-US" sz="1000" dirty="0"/>
          </a:p>
        </p:txBody>
      </p:sp>
      <p:sp>
        <p:nvSpPr>
          <p:cNvPr id="17" name="文本框 16"/>
          <p:cNvSpPr txBox="1"/>
          <p:nvPr userDrawn="1"/>
        </p:nvSpPr>
        <p:spPr>
          <a:xfrm>
            <a:off x="3606425" y="6610057"/>
            <a:ext cx="920643" cy="153888"/>
          </a:xfrm>
          <a:prstGeom prst="rect">
            <a:avLst/>
          </a:prstGeom>
          <a:noFill/>
        </p:spPr>
        <p:txBody>
          <a:bodyPr wrap="square" lIns="0" tIns="0" rIns="0" bIns="0" rtlCol="0">
            <a:spAutoFit/>
          </a:bodyPr>
          <a:lstStyle>
            <a:defPPr>
              <a:defRPr lang="zh-CN"/>
            </a:defPPr>
            <a:lvl1pPr algn="ctr">
              <a:defRPr sz="1100" b="1" spc="130" baseline="0">
                <a:solidFill>
                  <a:schemeClr val="bg1"/>
                </a:solidFill>
              </a:defRPr>
            </a:lvl1pPr>
          </a:lstStyle>
          <a:p>
            <a:pPr lvl="0"/>
            <a:r>
              <a:rPr lang="zh-CN" altLang="en-US" sz="1000" dirty="0"/>
              <a:t>编辑标题</a:t>
            </a:r>
            <a:endParaRPr lang="zh-CN" altLang="en-US" sz="1000" dirty="0"/>
          </a:p>
        </p:txBody>
      </p:sp>
      <p:grpSp>
        <p:nvGrpSpPr>
          <p:cNvPr id="18" name="组合 17"/>
          <p:cNvGrpSpPr/>
          <p:nvPr userDrawn="1"/>
        </p:nvGrpSpPr>
        <p:grpSpPr>
          <a:xfrm>
            <a:off x="9981085" y="329527"/>
            <a:ext cx="1729409" cy="404260"/>
            <a:chOff x="5869209" y="3087337"/>
            <a:chExt cx="2514124" cy="587692"/>
          </a:xfrm>
        </p:grpSpPr>
        <p:grpSp>
          <p:nvGrpSpPr>
            <p:cNvPr id="19" name="图形 4"/>
            <p:cNvGrpSpPr/>
            <p:nvPr/>
          </p:nvGrpSpPr>
          <p:grpSpPr>
            <a:xfrm>
              <a:off x="5869209" y="3087337"/>
              <a:ext cx="587692" cy="587692"/>
              <a:chOff x="5869209" y="3087337"/>
              <a:chExt cx="587692" cy="587692"/>
            </a:xfrm>
            <a:solidFill>
              <a:srgbClr val="203E6E"/>
            </a:solidFill>
          </p:grpSpPr>
          <p:sp>
            <p:nvSpPr>
              <p:cNvPr id="68" name="任意多边形: 形状 67"/>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31" name="任意多边形: 形状 130"/>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32" name="任意多边形: 形状 131"/>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33" name="任意多边形: 形状 132"/>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34" name="任意多边形: 形状 133"/>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35" name="任意多边形: 形状 134"/>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36" name="任意多边形: 形状 135"/>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37" name="任意多边形: 形状 136"/>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38" name="任意多边形: 形状 137"/>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39" name="任意多边形: 形状 138"/>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40" name="任意多边形: 形状 139"/>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20" name="图形 4"/>
            <p:cNvGrpSpPr/>
            <p:nvPr/>
          </p:nvGrpSpPr>
          <p:grpSpPr>
            <a:xfrm>
              <a:off x="6551013" y="3111523"/>
              <a:ext cx="1832129" cy="407210"/>
              <a:chOff x="6551013" y="3111523"/>
              <a:chExt cx="1832129" cy="407210"/>
            </a:xfrm>
            <a:solidFill>
              <a:srgbClr val="203E6E"/>
            </a:solidFill>
          </p:grpSpPr>
          <p:sp>
            <p:nvSpPr>
              <p:cNvPr id="51" name="任意多边形: 形状 50"/>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53" name="图形 4"/>
              <p:cNvGrpSpPr/>
              <p:nvPr/>
            </p:nvGrpSpPr>
            <p:grpSpPr>
              <a:xfrm>
                <a:off x="7775067" y="3111523"/>
                <a:ext cx="278044" cy="346526"/>
                <a:chOff x="7775067" y="3111523"/>
                <a:chExt cx="278044" cy="346526"/>
              </a:xfrm>
              <a:solidFill>
                <a:srgbClr val="203E6E"/>
              </a:solidFill>
            </p:grpSpPr>
            <p:sp>
              <p:nvSpPr>
                <p:cNvPr id="66" name="任意多边形: 形状 65"/>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54" name="图形 4"/>
              <p:cNvGrpSpPr/>
              <p:nvPr/>
            </p:nvGrpSpPr>
            <p:grpSpPr>
              <a:xfrm>
                <a:off x="6935533" y="3137153"/>
                <a:ext cx="217660" cy="381580"/>
                <a:chOff x="6935533" y="3137153"/>
                <a:chExt cx="217660" cy="381580"/>
              </a:xfrm>
              <a:solidFill>
                <a:srgbClr val="203E6E"/>
              </a:solidFill>
            </p:grpSpPr>
            <p:sp>
              <p:nvSpPr>
                <p:cNvPr id="64" name="任意多边形: 形状 63"/>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55" name="图形 4"/>
              <p:cNvGrpSpPr/>
              <p:nvPr/>
            </p:nvGrpSpPr>
            <p:grpSpPr>
              <a:xfrm>
                <a:off x="7234046" y="3181343"/>
                <a:ext cx="297518" cy="298128"/>
                <a:chOff x="7234046" y="3181343"/>
                <a:chExt cx="297518" cy="298128"/>
              </a:xfrm>
              <a:solidFill>
                <a:srgbClr val="203E6E"/>
              </a:solidFill>
            </p:grpSpPr>
            <p:sp>
              <p:nvSpPr>
                <p:cNvPr id="61" name="任意多边形: 形状 60"/>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56" name="图形 4"/>
              <p:cNvGrpSpPr/>
              <p:nvPr/>
            </p:nvGrpSpPr>
            <p:grpSpPr>
              <a:xfrm>
                <a:off x="6551013" y="3163251"/>
                <a:ext cx="324255" cy="287750"/>
                <a:chOff x="6551013" y="3163251"/>
                <a:chExt cx="324255" cy="287750"/>
              </a:xfrm>
              <a:solidFill>
                <a:srgbClr val="203E6E"/>
              </a:solidFill>
            </p:grpSpPr>
            <p:sp>
              <p:nvSpPr>
                <p:cNvPr id="57" name="任意多边形: 形状 56"/>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58" name="任意多边形: 形状 57"/>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21" name="图形 4"/>
            <p:cNvGrpSpPr/>
            <p:nvPr/>
          </p:nvGrpSpPr>
          <p:grpSpPr>
            <a:xfrm>
              <a:off x="6550914" y="3542537"/>
              <a:ext cx="1832419" cy="67151"/>
              <a:chOff x="6550914" y="3542537"/>
              <a:chExt cx="1832419" cy="67151"/>
            </a:xfrm>
            <a:solidFill>
              <a:srgbClr val="203E6E"/>
            </a:solidFill>
          </p:grpSpPr>
          <p:sp>
            <p:nvSpPr>
              <p:cNvPr id="22" name="任意多边形: 形状 21"/>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41" name="任意多边形: 形状 40"/>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43" name="任意多边形: 形状 42"/>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44" name="任意多边形: 形状 43"/>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45" name="任意多边形: 形状 44"/>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46" name="任意多边形: 形状 45"/>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47" name="任意多边形: 形状 46"/>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l="22" t="22598" r="15373" b="67"/>
          <a:stretch>
            <a:fillRect/>
          </a:stretch>
        </p:blipFill>
        <p:spPr>
          <a:xfrm>
            <a:off x="1877289" y="0"/>
            <a:ext cx="10314696" cy="6858000"/>
          </a:xfrm>
          <a:prstGeom prst="rect">
            <a:avLst/>
          </a:prstGeom>
        </p:spPr>
      </p:pic>
      <p:sp>
        <p:nvSpPr>
          <p:cNvPr id="4" name="矩形 3"/>
          <p:cNvSpPr/>
          <p:nvPr userDrawn="1"/>
        </p:nvSpPr>
        <p:spPr>
          <a:xfrm>
            <a:off x="-15" y="0"/>
            <a:ext cx="12192000" cy="6858000"/>
          </a:xfrm>
          <a:prstGeom prst="rect">
            <a:avLst/>
          </a:prstGeom>
          <a:gradFill>
            <a:gsLst>
              <a:gs pos="16000">
                <a:schemeClr val="accent1"/>
              </a:gs>
              <a:gs pos="71000">
                <a:schemeClr val="accent1">
                  <a:alpha val="75000"/>
                </a:schemeClr>
              </a:gs>
              <a:gs pos="100000">
                <a:schemeClr val="accent1">
                  <a:alpha val="50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占位符 17"/>
          <p:cNvSpPr>
            <a:spLocks noGrp="1"/>
          </p:cNvSpPr>
          <p:nvPr>
            <p:ph type="body" sz="quarter" idx="12" hasCustomPrompt="1"/>
          </p:nvPr>
        </p:nvSpPr>
        <p:spPr>
          <a:xfrm>
            <a:off x="1019507" y="5406922"/>
            <a:ext cx="3378873" cy="338554"/>
          </a:xfrm>
          <a:prstGeom prst="rect">
            <a:avLst/>
          </a:prstGeom>
          <a:noFill/>
        </p:spPr>
        <p:txBody>
          <a:bodyPr wrap="square">
            <a:spAutoFit/>
          </a:bodyPr>
          <a:lstStyle>
            <a:lvl1pPr marL="0" indent="0">
              <a:lnSpc>
                <a:spcPct val="100000"/>
              </a:lnSpc>
              <a:spcBef>
                <a:spcPts val="0"/>
              </a:spcBef>
              <a:buNone/>
              <a:defRPr lang="zh-CN" altLang="en-US" sz="1600" b="1" dirty="0">
                <a:solidFill>
                  <a:schemeClr val="bg1"/>
                </a:solidFill>
                <a:cs typeface="+mn-ea"/>
                <a:sym typeface="+mn-lt"/>
              </a:defRPr>
            </a:lvl1pPr>
          </a:lstStyle>
          <a:p>
            <a:pPr marL="228600" lvl="0" indent="-228600"/>
            <a:r>
              <a:rPr lang="zh-CN" altLang="en-US" sz="1600" dirty="0">
                <a:solidFill>
                  <a:schemeClr val="bg1"/>
                </a:solidFill>
                <a:cs typeface="+mn-ea"/>
                <a:sym typeface="+mn-lt"/>
              </a:rPr>
              <a:t>汇报人：</a:t>
            </a:r>
            <a:r>
              <a:rPr lang="en-US" altLang="zh-CN" sz="1600" dirty="0" err="1">
                <a:solidFill>
                  <a:schemeClr val="bg1"/>
                </a:solidFill>
                <a:cs typeface="+mn-ea"/>
                <a:sym typeface="+mn-lt"/>
              </a:rPr>
              <a:t>xxxx</a:t>
            </a:r>
            <a:endParaRPr lang="zh-CN" altLang="en-US" sz="1600" dirty="0">
              <a:solidFill>
                <a:schemeClr val="bg1"/>
              </a:solidFill>
              <a:cs typeface="+mn-ea"/>
              <a:sym typeface="+mn-lt"/>
            </a:endParaRPr>
          </a:p>
        </p:txBody>
      </p:sp>
      <p:sp>
        <p:nvSpPr>
          <p:cNvPr id="22" name="文本占位符 17"/>
          <p:cNvSpPr>
            <a:spLocks noGrp="1"/>
          </p:cNvSpPr>
          <p:nvPr>
            <p:ph type="body" sz="quarter" idx="13" hasCustomPrompt="1"/>
          </p:nvPr>
        </p:nvSpPr>
        <p:spPr>
          <a:xfrm>
            <a:off x="1019507" y="5800981"/>
            <a:ext cx="3378873" cy="338554"/>
          </a:xfrm>
          <a:prstGeom prst="rect">
            <a:avLst/>
          </a:prstGeom>
          <a:noFill/>
        </p:spPr>
        <p:txBody>
          <a:bodyPr wrap="square">
            <a:spAutoFit/>
          </a:bodyPr>
          <a:lstStyle>
            <a:lvl1pPr marL="0" indent="0">
              <a:lnSpc>
                <a:spcPct val="100000"/>
              </a:lnSpc>
              <a:spcBef>
                <a:spcPts val="0"/>
              </a:spcBef>
              <a:buNone/>
              <a:defRPr lang="zh-CN" altLang="en-US" sz="1600" b="1" dirty="0">
                <a:solidFill>
                  <a:schemeClr val="bg1"/>
                </a:solidFill>
                <a:cs typeface="+mn-ea"/>
                <a:sym typeface="+mn-lt"/>
              </a:defRPr>
            </a:lvl1pPr>
          </a:lstStyle>
          <a:p>
            <a:pPr marL="228600" lvl="0" indent="-228600"/>
            <a:r>
              <a:rPr lang="zh-CN" altLang="en-US" sz="1600" dirty="0">
                <a:solidFill>
                  <a:schemeClr val="bg1"/>
                </a:solidFill>
                <a:cs typeface="+mn-ea"/>
                <a:sym typeface="+mn-lt"/>
              </a:rPr>
              <a:t>汇报时间：</a:t>
            </a:r>
            <a:r>
              <a:rPr lang="en-US" altLang="zh-CN" sz="1600" dirty="0" err="1">
                <a:solidFill>
                  <a:schemeClr val="bg1"/>
                </a:solidFill>
                <a:cs typeface="+mn-ea"/>
                <a:sym typeface="+mn-lt"/>
              </a:rPr>
              <a:t>xxxx</a:t>
            </a:r>
            <a:endParaRPr lang="zh-CN" altLang="en-US" sz="1600" dirty="0">
              <a:solidFill>
                <a:schemeClr val="bg1"/>
              </a:solidFill>
              <a:cs typeface="+mn-ea"/>
              <a:sym typeface="+mn-lt"/>
            </a:endParaRPr>
          </a:p>
        </p:txBody>
      </p:sp>
      <p:sp>
        <p:nvSpPr>
          <p:cNvPr id="18" name="文本占位符 17"/>
          <p:cNvSpPr>
            <a:spLocks noGrp="1"/>
          </p:cNvSpPr>
          <p:nvPr>
            <p:ph type="body" sz="quarter" idx="11" hasCustomPrompt="1"/>
          </p:nvPr>
        </p:nvSpPr>
        <p:spPr>
          <a:xfrm>
            <a:off x="1019508" y="3789470"/>
            <a:ext cx="6642933" cy="338554"/>
          </a:xfrm>
          <a:prstGeom prst="rect">
            <a:avLst/>
          </a:prstGeom>
          <a:noFill/>
        </p:spPr>
        <p:txBody>
          <a:bodyPr wrap="square">
            <a:spAutoFit/>
          </a:bodyPr>
          <a:lstStyle>
            <a:lvl1pPr marL="0" indent="0">
              <a:lnSpc>
                <a:spcPct val="100000"/>
              </a:lnSpc>
              <a:spcBef>
                <a:spcPts val="0"/>
              </a:spcBef>
              <a:buNone/>
              <a:defRPr lang="zh-CN" altLang="en-US" sz="1600" dirty="0" smtClean="0">
                <a:solidFill>
                  <a:schemeClr val="bg1"/>
                </a:solidFill>
                <a:cs typeface="+mn-ea"/>
              </a:defRPr>
            </a:lvl1pPr>
          </a:lstStyle>
          <a:p>
            <a:r>
              <a:rPr lang="en-US" altLang="zh-CN" sz="1600" dirty="0">
                <a:solidFill>
                  <a:schemeClr val="bg1"/>
                </a:solidFill>
                <a:cs typeface="+mn-ea"/>
                <a:sym typeface="+mn-lt"/>
              </a:rPr>
              <a:t>Chengdu</a:t>
            </a:r>
            <a:r>
              <a:rPr lang="zh-CN" altLang="en-US" sz="1600" dirty="0">
                <a:solidFill>
                  <a:schemeClr val="bg1"/>
                </a:solidFill>
                <a:cs typeface="+mn-ea"/>
                <a:sym typeface="+mn-lt"/>
              </a:rPr>
              <a:t> University </a:t>
            </a:r>
            <a:r>
              <a:rPr lang="en-US" altLang="zh-CN" sz="1600" dirty="0">
                <a:solidFill>
                  <a:schemeClr val="bg1"/>
                </a:solidFill>
                <a:cs typeface="+mn-ea"/>
                <a:sym typeface="+mn-lt"/>
              </a:rPr>
              <a:t>of Technology</a:t>
            </a:r>
            <a:r>
              <a:rPr lang="zh-CN" altLang="en-US" sz="1600" dirty="0">
                <a:solidFill>
                  <a:schemeClr val="bg1"/>
                </a:solidFill>
                <a:cs typeface="+mn-ea"/>
                <a:sym typeface="+mn-lt"/>
              </a:rPr>
              <a:t> General Academic Report Template</a:t>
            </a:r>
            <a:endParaRPr lang="zh-CN" altLang="en-US" sz="1600" dirty="0">
              <a:solidFill>
                <a:schemeClr val="bg1"/>
              </a:solidFill>
              <a:cs typeface="+mn-ea"/>
              <a:sym typeface="+mn-lt"/>
            </a:endParaRPr>
          </a:p>
        </p:txBody>
      </p:sp>
      <p:pic>
        <p:nvPicPr>
          <p:cNvPr id="7" name="图片 6"/>
          <p:cNvPicPr>
            <a:picLocks noChangeAspect="1"/>
          </p:cNvPicPr>
          <p:nvPr userDrawn="1"/>
        </p:nvPicPr>
        <p:blipFill rotWithShape="1">
          <a:blip r:embed="rId4">
            <a:extLst>
              <a:ext uri="{28A0092B-C50C-407E-A947-70E740481C1C}">
                <a14:useLocalDpi xmlns:a14="http://schemas.microsoft.com/office/drawing/2010/main" val="0"/>
              </a:ext>
            </a:extLst>
          </a:blip>
          <a:srcRect l="9936" t="40019" r="10891" b="32748"/>
          <a:stretch>
            <a:fillRect/>
          </a:stretch>
        </p:blipFill>
        <p:spPr>
          <a:xfrm>
            <a:off x="1019508" y="669220"/>
            <a:ext cx="2675506" cy="650702"/>
          </a:xfrm>
          <a:prstGeom prst="rect">
            <a:avLst/>
          </a:prstGeom>
        </p:spPr>
      </p:pic>
      <p:sp>
        <p:nvSpPr>
          <p:cNvPr id="13" name="文本占位符 12"/>
          <p:cNvSpPr>
            <a:spLocks noGrp="1"/>
          </p:cNvSpPr>
          <p:nvPr>
            <p:ph type="body" sz="quarter" idx="10" hasCustomPrompt="1"/>
          </p:nvPr>
        </p:nvSpPr>
        <p:spPr>
          <a:xfrm>
            <a:off x="1019507" y="2367094"/>
            <a:ext cx="7638355" cy="1507079"/>
          </a:xfrm>
          <a:prstGeom prst="rect">
            <a:avLst/>
          </a:prstGeom>
          <a:noFill/>
        </p:spPr>
        <p:txBody>
          <a:bodyPr wrap="square" rtlCol="0">
            <a:spAutoFit/>
          </a:bodyPr>
          <a:lstStyle>
            <a:lvl1pPr marL="0" indent="0">
              <a:lnSpc>
                <a:spcPct val="100000"/>
              </a:lnSpc>
              <a:spcBef>
                <a:spcPts val="0"/>
              </a:spcBef>
              <a:buNone/>
              <a:defRPr lang="zh-CN" altLang="en-US" sz="4400" b="1" spc="600" dirty="0" smtClean="0">
                <a:solidFill>
                  <a:schemeClr val="bg1"/>
                </a:solidFill>
                <a:cs typeface="+mn-ea"/>
              </a:defRPr>
            </a:lvl1pPr>
          </a:lstStyle>
          <a:p>
            <a:pPr marL="0" lvl="0"/>
            <a:r>
              <a:rPr lang="zh-CN" altLang="en-US" dirty="0"/>
              <a:t>单击添加文字</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单击添加文字</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153" name="文本占位符 12"/>
          <p:cNvSpPr>
            <a:spLocks noGrp="1"/>
          </p:cNvSpPr>
          <p:nvPr>
            <p:ph type="body" sz="quarter" idx="11" hasCustomPrompt="1"/>
          </p:nvPr>
        </p:nvSpPr>
        <p:spPr>
          <a:xfrm>
            <a:off x="6995705" y="1663260"/>
            <a:ext cx="2047313" cy="184666"/>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en-US" altLang="zh-CN" sz="1200" spc="300" dirty="0" smtClean="0">
                <a:solidFill>
                  <a:schemeClr val="tx1">
                    <a:lumMod val="50000"/>
                    <a:lumOff val="50000"/>
                  </a:schemeClr>
                </a:solidFill>
                <a:cs typeface="+mn-ea"/>
              </a:defRPr>
            </a:lvl1pPr>
          </a:lstStyle>
          <a:p>
            <a:pPr marL="0" lvl="0"/>
            <a:r>
              <a:rPr lang="en-US" altLang="zh-CN" dirty="0"/>
              <a:t>INPUT TITLE</a:t>
            </a:r>
            <a:endParaRPr lang="en-US" altLang="zh-CN" dirty="0"/>
          </a:p>
        </p:txBody>
      </p:sp>
      <p:sp>
        <p:nvSpPr>
          <p:cNvPr id="152" name="文本占位符 12"/>
          <p:cNvSpPr>
            <a:spLocks noGrp="1"/>
          </p:cNvSpPr>
          <p:nvPr>
            <p:ph type="body" sz="quarter" idx="10" hasCustomPrompt="1"/>
          </p:nvPr>
        </p:nvSpPr>
        <p:spPr>
          <a:xfrm>
            <a:off x="6995705" y="1288823"/>
            <a:ext cx="1514737" cy="369332"/>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2400" b="1" spc="300" dirty="0" smtClean="0">
                <a:solidFill>
                  <a:schemeClr val="tx1">
                    <a:lumMod val="65000"/>
                    <a:lumOff val="35000"/>
                  </a:schemeClr>
                </a:solidFill>
                <a:cs typeface="+mn-ea"/>
              </a:defRPr>
            </a:lvl1pPr>
          </a:lstStyle>
          <a:p>
            <a:pPr marL="0" lvl="0"/>
            <a:r>
              <a:rPr lang="zh-CN" altLang="en-US" dirty="0"/>
              <a:t>添加标题</a:t>
            </a:r>
            <a:endParaRPr lang="en-US" altLang="zh-CN" dirty="0"/>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rcRect l="93479" t="32128" b="27183"/>
          <a:stretch>
            <a:fillRect/>
          </a:stretch>
        </p:blipFill>
        <p:spPr>
          <a:xfrm flipH="1">
            <a:off x="6334640" y="1175742"/>
            <a:ext cx="441901" cy="4150194"/>
          </a:xfrm>
          <a:custGeom>
            <a:avLst/>
            <a:gdLst>
              <a:gd name="connsiteX0" fmla="*/ 441901 w 441901"/>
              <a:gd name="connsiteY0" fmla="*/ 0 h 4150194"/>
              <a:gd name="connsiteX1" fmla="*/ 291672 w 441901"/>
              <a:gd name="connsiteY1" fmla="*/ 372479 h 4150194"/>
              <a:gd name="connsiteX2" fmla="*/ 0 w 441901"/>
              <a:gd name="connsiteY2" fmla="*/ 2075726 h 4150194"/>
              <a:gd name="connsiteX3" fmla="*/ 377738 w 441901"/>
              <a:gd name="connsiteY3" fmla="*/ 4003929 h 4150194"/>
              <a:gd name="connsiteX4" fmla="*/ 441901 w 441901"/>
              <a:gd name="connsiteY4" fmla="*/ 4150194 h 415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01" h="4150194">
                <a:moveTo>
                  <a:pt x="441901" y="0"/>
                </a:moveTo>
                <a:lnTo>
                  <a:pt x="291672" y="372479"/>
                </a:lnTo>
                <a:cubicBezTo>
                  <a:pt x="102979" y="903579"/>
                  <a:pt x="0" y="1477259"/>
                  <a:pt x="0" y="2075726"/>
                </a:cubicBezTo>
                <a:cubicBezTo>
                  <a:pt x="0" y="2759689"/>
                  <a:pt x="134503" y="3411277"/>
                  <a:pt x="377738" y="4003929"/>
                </a:cubicBezTo>
                <a:lnTo>
                  <a:pt x="441901" y="4150194"/>
                </a:lnTo>
                <a:close/>
              </a:path>
            </a:pathLst>
          </a:cu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rcRect l="6096" t="20599" b="12164"/>
          <a:stretch>
            <a:fillRect/>
          </a:stretch>
        </p:blipFill>
        <p:spPr>
          <a:xfrm>
            <a:off x="0" y="0"/>
            <a:ext cx="6363458" cy="6858000"/>
          </a:xfrm>
          <a:custGeom>
            <a:avLst/>
            <a:gdLst>
              <a:gd name="connsiteX0" fmla="*/ 0 w 6363458"/>
              <a:gd name="connsiteY0" fmla="*/ 0 h 6858000"/>
              <a:gd name="connsiteX1" fmla="*/ 5594479 w 6363458"/>
              <a:gd name="connsiteY1" fmla="*/ 0 h 6858000"/>
              <a:gd name="connsiteX2" fmla="*/ 5678915 w 6363458"/>
              <a:gd name="connsiteY2" fmla="*/ 100457 h 6858000"/>
              <a:gd name="connsiteX3" fmla="*/ 6327548 w 6363458"/>
              <a:gd name="connsiteY3" fmla="*/ 1158158 h 6858000"/>
              <a:gd name="connsiteX4" fmla="*/ 6363458 w 6363458"/>
              <a:gd name="connsiteY4" fmla="*/ 1242057 h 6858000"/>
              <a:gd name="connsiteX5" fmla="*/ 6363458 w 6363458"/>
              <a:gd name="connsiteY5" fmla="*/ 5260243 h 6858000"/>
              <a:gd name="connsiteX6" fmla="*/ 6302544 w 6363458"/>
              <a:gd name="connsiteY6" fmla="*/ 5399101 h 6858000"/>
              <a:gd name="connsiteX7" fmla="*/ 5368679 w 6363458"/>
              <a:gd name="connsiteY7" fmla="*/ 6754261 h 6858000"/>
              <a:gd name="connsiteX8" fmla="*/ 5263098 w 6363458"/>
              <a:gd name="connsiteY8" fmla="*/ 6858000 h 6858000"/>
              <a:gd name="connsiteX9" fmla="*/ 0 w 636345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3458" h="6858000">
                <a:moveTo>
                  <a:pt x="0" y="0"/>
                </a:moveTo>
                <a:lnTo>
                  <a:pt x="5594479" y="0"/>
                </a:lnTo>
                <a:lnTo>
                  <a:pt x="5678915" y="100457"/>
                </a:lnTo>
                <a:cubicBezTo>
                  <a:pt x="5936057" y="421566"/>
                  <a:pt x="6154695" y="776636"/>
                  <a:pt x="6327548" y="1158158"/>
                </a:cubicBezTo>
                <a:lnTo>
                  <a:pt x="6363458" y="1242057"/>
                </a:lnTo>
                <a:lnTo>
                  <a:pt x="6363458" y="5260243"/>
                </a:lnTo>
                <a:lnTo>
                  <a:pt x="6302544" y="5399101"/>
                </a:lnTo>
                <a:cubicBezTo>
                  <a:pt x="6066282" y="5904416"/>
                  <a:pt x="5749238" y="6362067"/>
                  <a:pt x="5368679" y="6754261"/>
                </a:cubicBezTo>
                <a:lnTo>
                  <a:pt x="5263098" y="6858000"/>
                </a:lnTo>
                <a:lnTo>
                  <a:pt x="0" y="6858000"/>
                </a:lnTo>
                <a:close/>
              </a:path>
            </a:pathLst>
          </a:custGeom>
        </p:spPr>
      </p:pic>
      <p:sp>
        <p:nvSpPr>
          <p:cNvPr id="5" name="任意多边形: 形状 4"/>
          <p:cNvSpPr/>
          <p:nvPr userDrawn="1"/>
        </p:nvSpPr>
        <p:spPr>
          <a:xfrm>
            <a:off x="0" y="0"/>
            <a:ext cx="6776541" cy="6858000"/>
          </a:xfrm>
          <a:custGeom>
            <a:avLst/>
            <a:gdLst>
              <a:gd name="connsiteX0" fmla="*/ 0 w 6776541"/>
              <a:gd name="connsiteY0" fmla="*/ 0 h 6858000"/>
              <a:gd name="connsiteX1" fmla="*/ 5594479 w 6776541"/>
              <a:gd name="connsiteY1" fmla="*/ 0 h 6858000"/>
              <a:gd name="connsiteX2" fmla="*/ 5678915 w 6776541"/>
              <a:gd name="connsiteY2" fmla="*/ 100457 h 6858000"/>
              <a:gd name="connsiteX3" fmla="*/ 6776541 w 6776541"/>
              <a:gd name="connsiteY3" fmla="*/ 3251468 h 6858000"/>
              <a:gd name="connsiteX4" fmla="*/ 5368679 w 6776541"/>
              <a:gd name="connsiteY4" fmla="*/ 6754261 h 6858000"/>
              <a:gd name="connsiteX5" fmla="*/ 5263098 w 6776541"/>
              <a:gd name="connsiteY5" fmla="*/ 6858000 h 6858000"/>
              <a:gd name="connsiteX6" fmla="*/ 0 w 67765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6541" h="6858000">
                <a:moveTo>
                  <a:pt x="0" y="0"/>
                </a:moveTo>
                <a:lnTo>
                  <a:pt x="5594479" y="0"/>
                </a:lnTo>
                <a:lnTo>
                  <a:pt x="5678915" y="100457"/>
                </a:lnTo>
                <a:cubicBezTo>
                  <a:pt x="6364625" y="956748"/>
                  <a:pt x="6776541" y="2054533"/>
                  <a:pt x="6776541" y="3251468"/>
                </a:cubicBezTo>
                <a:cubicBezTo>
                  <a:pt x="6776541" y="4619394"/>
                  <a:pt x="6238528" y="5857818"/>
                  <a:pt x="5368679" y="6754261"/>
                </a:cubicBezTo>
                <a:lnTo>
                  <a:pt x="5263098" y="6858000"/>
                </a:lnTo>
                <a:lnTo>
                  <a:pt x="0" y="6858000"/>
                </a:lnTo>
                <a:close/>
              </a:path>
            </a:pathLst>
          </a:custGeom>
          <a:gradFill>
            <a:gsLst>
              <a:gs pos="0">
                <a:schemeClr val="accent1">
                  <a:lumMod val="90000"/>
                  <a:lumOff val="10000"/>
                  <a:alpha val="98000"/>
                </a:schemeClr>
              </a:gs>
              <a:gs pos="51000">
                <a:schemeClr val="accent1">
                  <a:alpha val="86000"/>
                </a:schemeClr>
              </a:gs>
              <a:gs pos="100000">
                <a:schemeClr val="accent1">
                  <a:lumMod val="83000"/>
                  <a:alpha val="78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 name="文本框 5"/>
          <p:cNvSpPr txBox="1"/>
          <p:nvPr userDrawn="1"/>
        </p:nvSpPr>
        <p:spPr>
          <a:xfrm>
            <a:off x="481506" y="648232"/>
            <a:ext cx="1788160" cy="615553"/>
          </a:xfrm>
          <a:prstGeom prst="rect">
            <a:avLst/>
          </a:prstGeom>
          <a:noFill/>
        </p:spPr>
        <p:txBody>
          <a:bodyPr wrap="square" lIns="0" tIns="0" rIns="0" bIns="0" rtlCol="0">
            <a:spAutoFit/>
          </a:bodyPr>
          <a:lstStyle/>
          <a:p>
            <a:r>
              <a:rPr lang="zh-CN" altLang="en-US" sz="4000" b="1" dirty="0">
                <a:solidFill>
                  <a:schemeClr val="bg1"/>
                </a:solidFill>
                <a:cs typeface="+mn-ea"/>
                <a:sym typeface="+mn-lt"/>
              </a:rPr>
              <a:t>目录</a:t>
            </a:r>
            <a:endParaRPr lang="zh-CN" altLang="en-US" sz="4000" b="1" dirty="0">
              <a:solidFill>
                <a:schemeClr val="bg1"/>
              </a:solidFill>
              <a:cs typeface="+mn-ea"/>
              <a:sym typeface="+mn-lt"/>
            </a:endParaRPr>
          </a:p>
        </p:txBody>
      </p:sp>
      <p:sp>
        <p:nvSpPr>
          <p:cNvPr id="7" name="文本框 6"/>
          <p:cNvSpPr txBox="1"/>
          <p:nvPr userDrawn="1"/>
        </p:nvSpPr>
        <p:spPr>
          <a:xfrm>
            <a:off x="481506" y="1250065"/>
            <a:ext cx="1944547" cy="369332"/>
          </a:xfrm>
          <a:prstGeom prst="rect">
            <a:avLst/>
          </a:prstGeom>
          <a:noFill/>
        </p:spPr>
        <p:txBody>
          <a:bodyPr wrap="square" lIns="0" tIns="0" rIns="0" bIns="0" rtlCol="0">
            <a:spAutoFit/>
          </a:bodyPr>
          <a:lstStyle/>
          <a:p>
            <a:r>
              <a:rPr lang="en-US" altLang="zh-CN" sz="2400" dirty="0">
                <a:solidFill>
                  <a:schemeClr val="bg1"/>
                </a:solidFill>
                <a:cs typeface="+mn-ea"/>
                <a:sym typeface="+mn-lt"/>
              </a:rPr>
              <a:t>CONTENT</a:t>
            </a:r>
            <a:endParaRPr lang="zh-CN" altLang="en-US" sz="2400" dirty="0">
              <a:solidFill>
                <a:schemeClr val="bg1"/>
              </a:solidFill>
              <a:cs typeface="+mn-ea"/>
              <a:sym typeface="+mn-lt"/>
            </a:endParaRPr>
          </a:p>
        </p:txBody>
      </p:sp>
      <p:grpSp>
        <p:nvGrpSpPr>
          <p:cNvPr id="24" name="图形 343"/>
          <p:cNvGrpSpPr/>
          <p:nvPr userDrawn="1"/>
        </p:nvGrpSpPr>
        <p:grpSpPr>
          <a:xfrm rot="16200000">
            <a:off x="7586816" y="2504710"/>
            <a:ext cx="7181434" cy="1848579"/>
            <a:chOff x="16970786" y="5039780"/>
            <a:chExt cx="273081" cy="70294"/>
          </a:xfrm>
          <a:noFill/>
        </p:grpSpPr>
        <p:sp>
          <p:nvSpPr>
            <p:cNvPr id="25" name="任意多边形: 形状 24"/>
            <p:cNvSpPr/>
            <p:nvPr/>
          </p:nvSpPr>
          <p:spPr>
            <a:xfrm>
              <a:off x="16970786" y="5039780"/>
              <a:ext cx="56673" cy="70294"/>
            </a:xfrm>
            <a:custGeom>
              <a:avLst/>
              <a:gdLst>
                <a:gd name="connsiteX0" fmla="*/ 48006 w 56673"/>
                <a:gd name="connsiteY0" fmla="*/ 41910 h 70294"/>
                <a:gd name="connsiteX1" fmla="*/ 56483 w 56673"/>
                <a:gd name="connsiteY1" fmla="*/ 44101 h 70294"/>
                <a:gd name="connsiteX2" fmla="*/ 56673 w 56673"/>
                <a:gd name="connsiteY2" fmla="*/ 48577 h 70294"/>
                <a:gd name="connsiteX3" fmla="*/ 49530 w 56673"/>
                <a:gd name="connsiteY3" fmla="*/ 64389 h 70294"/>
                <a:gd name="connsiteX4" fmla="*/ 30289 w 56673"/>
                <a:gd name="connsiteY4" fmla="*/ 70294 h 70294"/>
                <a:gd name="connsiteX5" fmla="*/ 0 w 56673"/>
                <a:gd name="connsiteY5" fmla="*/ 36195 h 70294"/>
                <a:gd name="connsiteX6" fmla="*/ 8858 w 56673"/>
                <a:gd name="connsiteY6" fmla="*/ 10001 h 70294"/>
                <a:gd name="connsiteX7" fmla="*/ 31813 w 56673"/>
                <a:gd name="connsiteY7" fmla="*/ 0 h 70294"/>
                <a:gd name="connsiteX8" fmla="*/ 53911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2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3" y="47339"/>
                    <a:pt x="56673" y="48577"/>
                  </a:cubicBezTo>
                  <a:cubicBezTo>
                    <a:pt x="56673" y="55150"/>
                    <a:pt x="54292" y="60484"/>
                    <a:pt x="49530" y="64389"/>
                  </a:cubicBezTo>
                  <a:cubicBezTo>
                    <a:pt x="44767" y="68294"/>
                    <a:pt x="38290" y="70294"/>
                    <a:pt x="30289" y="70294"/>
                  </a:cubicBezTo>
                  <a:cubicBezTo>
                    <a:pt x="10096" y="70294"/>
                    <a:pt x="0" y="58960"/>
                    <a:pt x="0" y="36195"/>
                  </a:cubicBezTo>
                  <a:cubicBezTo>
                    <a:pt x="0" y="25432"/>
                    <a:pt x="2953" y="16669"/>
                    <a:pt x="8858" y="10001"/>
                  </a:cubicBezTo>
                  <a:cubicBezTo>
                    <a:pt x="14764" y="3334"/>
                    <a:pt x="22384" y="0"/>
                    <a:pt x="31813" y="0"/>
                  </a:cubicBezTo>
                  <a:cubicBezTo>
                    <a:pt x="46577" y="0"/>
                    <a:pt x="53911" y="7048"/>
                    <a:pt x="53911" y="21241"/>
                  </a:cubicBezTo>
                  <a:lnTo>
                    <a:pt x="45434" y="25146"/>
                  </a:lnTo>
                  <a:cubicBezTo>
                    <a:pt x="45529" y="23146"/>
                    <a:pt x="45625" y="21622"/>
                    <a:pt x="45625" y="20479"/>
                  </a:cubicBezTo>
                  <a:cubicBezTo>
                    <a:pt x="45625" y="10477"/>
                    <a:pt x="41624" y="5429"/>
                    <a:pt x="33528" y="5429"/>
                  </a:cubicBezTo>
                  <a:cubicBezTo>
                    <a:pt x="25051" y="5429"/>
                    <a:pt x="20764" y="16097"/>
                    <a:pt x="20764" y="37338"/>
                  </a:cubicBezTo>
                  <a:cubicBezTo>
                    <a:pt x="20764" y="55626"/>
                    <a:pt x="25527" y="64770"/>
                    <a:pt x="35052" y="64770"/>
                  </a:cubicBezTo>
                  <a:cubicBezTo>
                    <a:pt x="38957" y="64770"/>
                    <a:pt x="42196" y="63246"/>
                    <a:pt x="44862" y="60103"/>
                  </a:cubicBezTo>
                  <a:cubicBezTo>
                    <a:pt x="47434" y="56959"/>
                    <a:pt x="48768" y="53054"/>
                    <a:pt x="48768" y="48387"/>
                  </a:cubicBezTo>
                  <a:cubicBezTo>
                    <a:pt x="48673" y="46958"/>
                    <a:pt x="48482" y="44767"/>
                    <a:pt x="48006" y="41910"/>
                  </a:cubicBezTo>
                  <a:close/>
                </a:path>
              </a:pathLst>
            </a:custGeom>
            <a:grpFill/>
            <a:ln w="9525" cap="flat">
              <a:gradFill>
                <a:gsLst>
                  <a:gs pos="0">
                    <a:schemeClr val="accent1">
                      <a:lumMod val="40000"/>
                      <a:lumOff val="60000"/>
                      <a:alpha val="23000"/>
                    </a:schemeClr>
                  </a:gs>
                  <a:gs pos="100000">
                    <a:schemeClr val="accent1">
                      <a:lumMod val="40000"/>
                      <a:lumOff val="60000"/>
                      <a:alpha val="46000"/>
                    </a:schemeClr>
                  </a:gs>
                </a:gsLst>
                <a:lin ang="5400000" scaled="1"/>
              </a:gradFill>
              <a:prstDash val="solid"/>
              <a:miter/>
            </a:ln>
          </p:spPr>
          <p:txBody>
            <a:bodyPr rtlCol="0" anchor="ctr"/>
            <a:lstStyle/>
            <a:p>
              <a:endParaRPr lang="zh-CN" altLang="en-US">
                <a:cs typeface="+mn-ea"/>
                <a:sym typeface="+mn-lt"/>
              </a:endParaRPr>
            </a:p>
          </p:txBody>
        </p:sp>
        <p:sp>
          <p:nvSpPr>
            <p:cNvPr id="26" name="任意多边形: 形状 25"/>
            <p:cNvSpPr/>
            <p:nvPr/>
          </p:nvSpPr>
          <p:spPr>
            <a:xfrm>
              <a:off x="17042509" y="5040923"/>
              <a:ext cx="58292" cy="68008"/>
            </a:xfrm>
            <a:custGeom>
              <a:avLst/>
              <a:gdLst>
                <a:gd name="connsiteX0" fmla="*/ 0 w 58292"/>
                <a:gd name="connsiteY0" fmla="*/ 68008 h 68008"/>
                <a:gd name="connsiteX1" fmla="*/ 0 w 58292"/>
                <a:gd name="connsiteY1" fmla="*/ 0 h 68008"/>
                <a:gd name="connsiteX2" fmla="*/ 28194 w 58292"/>
                <a:gd name="connsiteY2" fmla="*/ 0 h 68008"/>
                <a:gd name="connsiteX3" fmla="*/ 58293 w 58292"/>
                <a:gd name="connsiteY3" fmla="*/ 34099 h 68008"/>
                <a:gd name="connsiteX4" fmla="*/ 27147 w 58292"/>
                <a:gd name="connsiteY4" fmla="*/ 68008 h 68008"/>
                <a:gd name="connsiteX5" fmla="*/ 0 w 58292"/>
                <a:gd name="connsiteY5" fmla="*/ 68008 h 68008"/>
                <a:gd name="connsiteX6" fmla="*/ 19717 w 58292"/>
                <a:gd name="connsiteY6" fmla="*/ 62389 h 68008"/>
                <a:gd name="connsiteX7" fmla="*/ 24860 w 58292"/>
                <a:gd name="connsiteY7" fmla="*/ 62389 h 68008"/>
                <a:gd name="connsiteX8" fmla="*/ 34766 w 58292"/>
                <a:gd name="connsiteY8" fmla="*/ 56197 h 68008"/>
                <a:gd name="connsiteX9" fmla="*/ 37529 w 58292"/>
                <a:gd name="connsiteY9" fmla="*/ 33909 h 68008"/>
                <a:gd name="connsiteX10" fmla="*/ 34766 w 58292"/>
                <a:gd name="connsiteY10" fmla="*/ 11716 h 68008"/>
                <a:gd name="connsiteX11" fmla="*/ 24860 w 58292"/>
                <a:gd name="connsiteY11" fmla="*/ 5620 h 68008"/>
                <a:gd name="connsiteX12" fmla="*/ 19717 w 58292"/>
                <a:gd name="connsiteY12" fmla="*/ 5620 h 68008"/>
                <a:gd name="connsiteX13" fmla="*/ 19717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8"/>
                  </a:moveTo>
                  <a:lnTo>
                    <a:pt x="0" y="0"/>
                  </a:lnTo>
                  <a:lnTo>
                    <a:pt x="28194" y="0"/>
                  </a:lnTo>
                  <a:cubicBezTo>
                    <a:pt x="48196" y="0"/>
                    <a:pt x="58293" y="11335"/>
                    <a:pt x="58293" y="34099"/>
                  </a:cubicBezTo>
                  <a:cubicBezTo>
                    <a:pt x="58293" y="56769"/>
                    <a:pt x="47911" y="68008"/>
                    <a:pt x="27147" y="68008"/>
                  </a:cubicBezTo>
                  <a:lnTo>
                    <a:pt x="0" y="68008"/>
                  </a:lnTo>
                  <a:close/>
                  <a:moveTo>
                    <a:pt x="19717" y="62389"/>
                  </a:moveTo>
                  <a:lnTo>
                    <a:pt x="24860" y="62389"/>
                  </a:lnTo>
                  <a:cubicBezTo>
                    <a:pt x="29623" y="62389"/>
                    <a:pt x="32861" y="60293"/>
                    <a:pt x="34766" y="56197"/>
                  </a:cubicBezTo>
                  <a:cubicBezTo>
                    <a:pt x="36576" y="52102"/>
                    <a:pt x="37529" y="44672"/>
                    <a:pt x="37529" y="33909"/>
                  </a:cubicBezTo>
                  <a:cubicBezTo>
                    <a:pt x="37529" y="23146"/>
                    <a:pt x="36672" y="15812"/>
                    <a:pt x="34766" y="11716"/>
                  </a:cubicBezTo>
                  <a:cubicBezTo>
                    <a:pt x="32957" y="7620"/>
                    <a:pt x="29623" y="5620"/>
                    <a:pt x="24860" y="5620"/>
                  </a:cubicBezTo>
                  <a:lnTo>
                    <a:pt x="19717" y="5620"/>
                  </a:lnTo>
                  <a:lnTo>
                    <a:pt x="19717" y="62389"/>
                  </a:lnTo>
                  <a:close/>
                </a:path>
              </a:pathLst>
            </a:custGeom>
            <a:grpFill/>
            <a:ln w="9525" cap="flat">
              <a:gradFill>
                <a:gsLst>
                  <a:gs pos="0">
                    <a:schemeClr val="accent1">
                      <a:lumMod val="40000"/>
                      <a:lumOff val="60000"/>
                      <a:alpha val="23000"/>
                    </a:schemeClr>
                  </a:gs>
                  <a:gs pos="100000">
                    <a:schemeClr val="accent1">
                      <a:lumMod val="40000"/>
                      <a:lumOff val="60000"/>
                      <a:alpha val="46000"/>
                    </a:schemeClr>
                  </a:gs>
                </a:gsLst>
                <a:lin ang="5400000" scaled="1"/>
              </a:gradFill>
              <a:prstDash val="solid"/>
              <a:miter/>
            </a:ln>
          </p:spPr>
          <p:txBody>
            <a:bodyPr rtlCol="0" anchor="ctr"/>
            <a:lstStyle/>
            <a:p>
              <a:endParaRPr lang="zh-CN" altLang="en-US">
                <a:cs typeface="+mn-ea"/>
                <a:sym typeface="+mn-lt"/>
              </a:endParaRPr>
            </a:p>
          </p:txBody>
        </p:sp>
        <p:sp>
          <p:nvSpPr>
            <p:cNvPr id="27" name="任意多边形: 形状 26"/>
            <p:cNvSpPr/>
            <p:nvPr/>
          </p:nvSpPr>
          <p:spPr>
            <a:xfrm>
              <a:off x="17118138" y="5040923"/>
              <a:ext cx="51911" cy="69151"/>
            </a:xfrm>
            <a:custGeom>
              <a:avLst/>
              <a:gdLst>
                <a:gd name="connsiteX0" fmla="*/ 51911 w 51911"/>
                <a:gd name="connsiteY0" fmla="*/ 0 h 69151"/>
                <a:gd name="connsiteX1" fmla="*/ 51911 w 51911"/>
                <a:gd name="connsiteY1" fmla="*/ 45625 h 69151"/>
                <a:gd name="connsiteX2" fmla="*/ 25908 w 51911"/>
                <a:gd name="connsiteY2" fmla="*/ 69151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1 h 69151"/>
                <a:gd name="connsiteX7" fmla="*/ 22289 w 51911"/>
                <a:gd name="connsiteY7" fmla="*/ 58579 h 69151"/>
                <a:gd name="connsiteX8" fmla="*/ 31814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1"/>
                    <a:pt x="25908" y="69151"/>
                  </a:cubicBezTo>
                  <a:cubicBezTo>
                    <a:pt x="8668" y="69151"/>
                    <a:pt x="0" y="61341"/>
                    <a:pt x="0" y="45625"/>
                  </a:cubicBezTo>
                  <a:lnTo>
                    <a:pt x="0" y="0"/>
                  </a:lnTo>
                  <a:lnTo>
                    <a:pt x="19717" y="0"/>
                  </a:lnTo>
                  <a:lnTo>
                    <a:pt x="19717" y="46291"/>
                  </a:lnTo>
                  <a:cubicBezTo>
                    <a:pt x="19717" y="52292"/>
                    <a:pt x="20574" y="56388"/>
                    <a:pt x="22289" y="58579"/>
                  </a:cubicBezTo>
                  <a:cubicBezTo>
                    <a:pt x="24003" y="60770"/>
                    <a:pt x="27147" y="61913"/>
                    <a:pt x="31814" y="61913"/>
                  </a:cubicBezTo>
                  <a:cubicBezTo>
                    <a:pt x="40767" y="61913"/>
                    <a:pt x="45244" y="56483"/>
                    <a:pt x="45244" y="45720"/>
                  </a:cubicBezTo>
                  <a:lnTo>
                    <a:pt x="45244" y="95"/>
                  </a:lnTo>
                  <a:lnTo>
                    <a:pt x="51911" y="95"/>
                  </a:lnTo>
                  <a:close/>
                </a:path>
              </a:pathLst>
            </a:custGeom>
            <a:grpFill/>
            <a:ln w="9525" cap="flat">
              <a:gradFill>
                <a:gsLst>
                  <a:gs pos="0">
                    <a:schemeClr val="accent1">
                      <a:lumMod val="40000"/>
                      <a:lumOff val="60000"/>
                      <a:alpha val="23000"/>
                    </a:schemeClr>
                  </a:gs>
                  <a:gs pos="100000">
                    <a:schemeClr val="accent1">
                      <a:lumMod val="40000"/>
                      <a:lumOff val="60000"/>
                      <a:alpha val="46000"/>
                    </a:schemeClr>
                  </a:gs>
                </a:gsLst>
                <a:lin ang="5400000" scaled="1"/>
              </a:gradFill>
              <a:prstDash val="solid"/>
              <a:miter/>
            </a:ln>
          </p:spPr>
          <p:txBody>
            <a:bodyPr rtlCol="0" anchor="ctr"/>
            <a:lstStyle/>
            <a:p>
              <a:endParaRPr lang="zh-CN" altLang="en-US">
                <a:cs typeface="+mn-ea"/>
                <a:sym typeface="+mn-lt"/>
              </a:endParaRPr>
            </a:p>
          </p:txBody>
        </p:sp>
        <p:sp>
          <p:nvSpPr>
            <p:cNvPr id="28" name="任意多边形: 形状 27"/>
            <p:cNvSpPr/>
            <p:nvPr/>
          </p:nvSpPr>
          <p:spPr>
            <a:xfrm>
              <a:off x="17189480" y="5040923"/>
              <a:ext cx="54387" cy="68103"/>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grpFill/>
            <a:ln w="9525" cap="flat">
              <a:gradFill>
                <a:gsLst>
                  <a:gs pos="0">
                    <a:schemeClr val="accent1">
                      <a:lumMod val="40000"/>
                      <a:lumOff val="60000"/>
                      <a:alpha val="23000"/>
                    </a:schemeClr>
                  </a:gs>
                  <a:gs pos="100000">
                    <a:schemeClr val="accent1">
                      <a:lumMod val="40000"/>
                      <a:lumOff val="60000"/>
                      <a:alpha val="46000"/>
                    </a:schemeClr>
                  </a:gs>
                </a:gsLst>
                <a:lin ang="5400000" scaled="1"/>
              </a:gradFill>
              <a:prstDash val="solid"/>
              <a:miter/>
            </a:ln>
          </p:spPr>
          <p:txBody>
            <a:bodyPr rtlCol="0" anchor="ctr"/>
            <a:lstStyle/>
            <a:p>
              <a:endParaRPr lang="zh-CN" altLang="en-US">
                <a:cs typeface="+mn-ea"/>
                <a:sym typeface="+mn-lt"/>
              </a:endParaRPr>
            </a:p>
          </p:txBody>
        </p:sp>
      </p:grpSp>
      <p:grpSp>
        <p:nvGrpSpPr>
          <p:cNvPr id="29" name="组合 28"/>
          <p:cNvGrpSpPr/>
          <p:nvPr userDrawn="1"/>
        </p:nvGrpSpPr>
        <p:grpSpPr>
          <a:xfrm>
            <a:off x="9981085" y="329527"/>
            <a:ext cx="1729409" cy="404260"/>
            <a:chOff x="5869209" y="3087337"/>
            <a:chExt cx="2514124" cy="587692"/>
          </a:xfrm>
        </p:grpSpPr>
        <p:grpSp>
          <p:nvGrpSpPr>
            <p:cNvPr id="30" name="图形 4"/>
            <p:cNvGrpSpPr/>
            <p:nvPr/>
          </p:nvGrpSpPr>
          <p:grpSpPr>
            <a:xfrm>
              <a:off x="5869209" y="3087337"/>
              <a:ext cx="587692" cy="587692"/>
              <a:chOff x="5869209" y="3087337"/>
              <a:chExt cx="587692" cy="587692"/>
            </a:xfrm>
            <a:solidFill>
              <a:srgbClr val="203E6E"/>
            </a:solidFill>
          </p:grpSpPr>
          <p:sp>
            <p:nvSpPr>
              <p:cNvPr id="79" name="任意多边形: 形状 78"/>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0" name="任意多边形: 形状 79"/>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1" name="任意多边形: 形状 80"/>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2" name="任意多边形: 形状 81"/>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3" name="任意多边形: 形状 82"/>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4" name="任意多边形: 形状 83"/>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5" name="任意多边形: 形状 84"/>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6" name="任意多边形: 形状 85"/>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7" name="任意多边形: 形状 86"/>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8" name="任意多边形: 形状 87"/>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9" name="任意多边形: 形状 88"/>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0" name="任意多边形: 形状 89"/>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1" name="任意多边形: 形状 90"/>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2" name="任意多边形: 形状 91"/>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3" name="任意多边形: 形状 92"/>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4" name="任意多边形: 形状 93"/>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5" name="任意多边形: 形状 94"/>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6" name="任意多边形: 形状 95"/>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7" name="任意多边形: 形状 96"/>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8" name="任意多边形: 形状 97"/>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9" name="任意多边形: 形状 98"/>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0" name="任意多边形: 形状 99"/>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1" name="任意多边形: 形状 100"/>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2" name="任意多边形: 形状 101"/>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3" name="任意多边形: 形状 102"/>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4" name="任意多边形: 形状 103"/>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5" name="任意多边形: 形状 104"/>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6" name="任意多边形: 形状 105"/>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7" name="任意多边形: 形状 106"/>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8" name="任意多边形: 形状 107"/>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9" name="任意多边形: 形状 108"/>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0" name="任意多边形: 形状 109"/>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1" name="任意多边形: 形状 110"/>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2" name="任意多边形: 形状 111"/>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3" name="任意多边形: 形状 112"/>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4" name="任意多边形: 形状 113"/>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5" name="任意多边形: 形状 114"/>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6" name="任意多边形: 形状 115"/>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7" name="任意多边形: 形状 116"/>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8" name="任意多边形: 形状 117"/>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9" name="任意多边形: 形状 118"/>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0" name="任意多边形: 形状 119"/>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1" name="任意多边形: 形状 120"/>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2" name="任意多边形: 形状 121"/>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3" name="任意多边形: 形状 122"/>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4" name="任意多边形: 形状 123"/>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5" name="任意多边形: 形状 124"/>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6" name="任意多边形: 形状 125"/>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7" name="任意多边形: 形状 126"/>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8" name="任意多边形: 形状 127"/>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9" name="任意多边形: 形状 128"/>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0" name="任意多边形: 形状 129"/>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1" name="任意多边形: 形状 130"/>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2" name="任意多边形: 形状 131"/>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3" name="任意多边形: 形状 132"/>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4" name="任意多边形: 形状 133"/>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5" name="任意多边形: 形状 134"/>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6" name="任意多边形: 形状 135"/>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7" name="任意多边形: 形状 136"/>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8" name="任意多边形: 形状 137"/>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9" name="任意多边形: 形状 138"/>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0" name="任意多边形: 形状 139"/>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1" name="任意多边形: 形状 140"/>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2" name="任意多边形: 形状 141"/>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3" name="任意多边形: 形状 142"/>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4" name="任意多边形: 形状 143"/>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5" name="任意多边形: 形状 144"/>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6" name="任意多边形: 形状 145"/>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7" name="任意多边形: 形状 146"/>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8" name="任意多边形: 形状 147"/>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9" name="任意多边形: 形状 148"/>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0" name="任意多边形: 形状 149"/>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1" name="任意多边形: 形状 150"/>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31" name="图形 4"/>
            <p:cNvGrpSpPr/>
            <p:nvPr/>
          </p:nvGrpSpPr>
          <p:grpSpPr>
            <a:xfrm>
              <a:off x="6551013" y="3111523"/>
              <a:ext cx="1832129" cy="407210"/>
              <a:chOff x="6551013" y="3111523"/>
              <a:chExt cx="1832129" cy="407210"/>
            </a:xfrm>
            <a:solidFill>
              <a:srgbClr val="203E6E"/>
            </a:solidFill>
          </p:grpSpPr>
          <p:sp>
            <p:nvSpPr>
              <p:cNvPr id="62" name="任意多边形: 形状 61"/>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3" name="任意多边形: 形状 62"/>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nvGrpSpPr>
              <p:cNvPr id="64" name="图形 4"/>
              <p:cNvGrpSpPr/>
              <p:nvPr/>
            </p:nvGrpSpPr>
            <p:grpSpPr>
              <a:xfrm>
                <a:off x="7775067" y="3111523"/>
                <a:ext cx="278044" cy="346526"/>
                <a:chOff x="7775067" y="3111523"/>
                <a:chExt cx="278044" cy="346526"/>
              </a:xfrm>
              <a:solidFill>
                <a:srgbClr val="203E6E"/>
              </a:solidFill>
            </p:grpSpPr>
            <p:sp>
              <p:nvSpPr>
                <p:cNvPr id="77" name="任意多边形: 形状 76"/>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8" name="任意多边形: 形状 77"/>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65" name="图形 4"/>
              <p:cNvGrpSpPr/>
              <p:nvPr/>
            </p:nvGrpSpPr>
            <p:grpSpPr>
              <a:xfrm>
                <a:off x="6935533" y="3137153"/>
                <a:ext cx="217660" cy="381580"/>
                <a:chOff x="6935533" y="3137153"/>
                <a:chExt cx="217660" cy="381580"/>
              </a:xfrm>
              <a:solidFill>
                <a:srgbClr val="203E6E"/>
              </a:solidFill>
            </p:grpSpPr>
            <p:sp>
              <p:nvSpPr>
                <p:cNvPr id="75" name="任意多边形: 形状 74"/>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6" name="任意多边形: 形状 75"/>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66" name="图形 4"/>
              <p:cNvGrpSpPr/>
              <p:nvPr/>
            </p:nvGrpSpPr>
            <p:grpSpPr>
              <a:xfrm>
                <a:off x="7234046" y="3181343"/>
                <a:ext cx="297518" cy="298128"/>
                <a:chOff x="7234046" y="3181343"/>
                <a:chExt cx="297518" cy="298128"/>
              </a:xfrm>
              <a:solidFill>
                <a:srgbClr val="203E6E"/>
              </a:solidFill>
            </p:grpSpPr>
            <p:sp>
              <p:nvSpPr>
                <p:cNvPr id="72" name="任意多边形: 形状 71"/>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3" name="任意多边形: 形状 72"/>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4" name="任意多边形: 形状 73"/>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67" name="图形 4"/>
              <p:cNvGrpSpPr/>
              <p:nvPr/>
            </p:nvGrpSpPr>
            <p:grpSpPr>
              <a:xfrm>
                <a:off x="6551013" y="3163251"/>
                <a:ext cx="324255" cy="287750"/>
                <a:chOff x="6551013" y="3163251"/>
                <a:chExt cx="324255" cy="287750"/>
              </a:xfrm>
              <a:solidFill>
                <a:srgbClr val="203E6E"/>
              </a:solidFill>
            </p:grpSpPr>
            <p:sp>
              <p:nvSpPr>
                <p:cNvPr id="68" name="任意多边形: 形状 67"/>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9" name="任意多边形: 形状 68"/>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0" name="任意多边形: 形状 69"/>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1" name="任意多边形: 形状 70"/>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grpSp>
          <p:nvGrpSpPr>
            <p:cNvPr id="32" name="图形 4"/>
            <p:cNvGrpSpPr/>
            <p:nvPr/>
          </p:nvGrpSpPr>
          <p:grpSpPr>
            <a:xfrm>
              <a:off x="6550914" y="3542537"/>
              <a:ext cx="1832419" cy="67151"/>
              <a:chOff x="6550914" y="3542537"/>
              <a:chExt cx="1832419" cy="67151"/>
            </a:xfrm>
            <a:solidFill>
              <a:srgbClr val="203E6E"/>
            </a:solidFill>
          </p:grpSpPr>
          <p:sp>
            <p:nvSpPr>
              <p:cNvPr id="33" name="任意多边形: 形状 32"/>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4" name="任意多边形: 形状 33"/>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5" name="任意多边形: 形状 34"/>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6" name="任意多边形: 形状 35"/>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7" name="任意多边形: 形状 36"/>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8" name="任意多边形: 形状 37"/>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9" name="任意多边形: 形状 38"/>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0" name="任意多边形: 形状 39"/>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1" name="任意多边形: 形状 40"/>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2" name="任意多边形: 形状 41"/>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3" name="任意多边形: 形状 42"/>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4" name="任意多边形: 形状 43"/>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5" name="任意多边形: 形状 44"/>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6" name="任意多边形: 形状 45"/>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7" name="任意多边形: 形状 46"/>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8" name="任意多边形: 形状 47"/>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9" name="任意多边形: 形状 48"/>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0" name="任意多边形: 形状 49"/>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1" name="任意多边形: 形状 50"/>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2" name="任意多边形: 形状 51"/>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3" name="任意多边形: 形状 52"/>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4" name="任意多边形: 形状 53"/>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5" name="任意多边形: 形状 54"/>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6" name="任意多边形: 形状 55"/>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7" name="任意多边形: 形状 56"/>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8" name="任意多边形: 形状 57"/>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9" name="任意多边形: 形状 58"/>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0" name="任意多边形: 形状 59"/>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1" name="任意多边形: 形状 60"/>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sp>
        <p:nvSpPr>
          <p:cNvPr id="154" name="文本占位符 12"/>
          <p:cNvSpPr>
            <a:spLocks noGrp="1"/>
          </p:cNvSpPr>
          <p:nvPr>
            <p:ph type="body" sz="quarter" idx="12" hasCustomPrompt="1"/>
          </p:nvPr>
        </p:nvSpPr>
        <p:spPr>
          <a:xfrm>
            <a:off x="6995705" y="5813352"/>
            <a:ext cx="2047313" cy="184666"/>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en-US" altLang="zh-CN" sz="1200" spc="300" dirty="0" smtClean="0">
                <a:solidFill>
                  <a:schemeClr val="tx1">
                    <a:lumMod val="50000"/>
                    <a:lumOff val="50000"/>
                  </a:schemeClr>
                </a:solidFill>
                <a:cs typeface="+mn-ea"/>
              </a:defRPr>
            </a:lvl1pPr>
          </a:lstStyle>
          <a:p>
            <a:pPr marL="0" lvl="0"/>
            <a:r>
              <a:rPr lang="en-US" altLang="zh-CN" dirty="0"/>
              <a:t>INPUT TITLE</a:t>
            </a:r>
            <a:endParaRPr lang="en-US" altLang="zh-CN" dirty="0"/>
          </a:p>
        </p:txBody>
      </p:sp>
      <p:sp>
        <p:nvSpPr>
          <p:cNvPr id="155" name="文本占位符 12"/>
          <p:cNvSpPr>
            <a:spLocks noGrp="1"/>
          </p:cNvSpPr>
          <p:nvPr>
            <p:ph type="body" sz="quarter" idx="13" hasCustomPrompt="1"/>
          </p:nvPr>
        </p:nvSpPr>
        <p:spPr>
          <a:xfrm>
            <a:off x="6995705" y="5438915"/>
            <a:ext cx="1514737" cy="369332"/>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2400" b="1" spc="300" dirty="0" smtClean="0">
                <a:solidFill>
                  <a:schemeClr val="tx1">
                    <a:lumMod val="65000"/>
                    <a:lumOff val="35000"/>
                  </a:schemeClr>
                </a:solidFill>
                <a:cs typeface="+mn-ea"/>
              </a:defRPr>
            </a:lvl1pPr>
          </a:lstStyle>
          <a:p>
            <a:pPr marL="0" lvl="0"/>
            <a:r>
              <a:rPr lang="zh-CN" altLang="en-US" dirty="0"/>
              <a:t>添加标题</a:t>
            </a:r>
            <a:endParaRPr lang="en-US" altLang="zh-CN" dirty="0"/>
          </a:p>
        </p:txBody>
      </p:sp>
      <p:sp>
        <p:nvSpPr>
          <p:cNvPr id="158" name="文本占位符 12"/>
          <p:cNvSpPr>
            <a:spLocks noGrp="1"/>
          </p:cNvSpPr>
          <p:nvPr>
            <p:ph type="body" sz="quarter" idx="16" hasCustomPrompt="1"/>
          </p:nvPr>
        </p:nvSpPr>
        <p:spPr>
          <a:xfrm>
            <a:off x="7427201" y="3017394"/>
            <a:ext cx="2047313" cy="184666"/>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en-US" altLang="zh-CN" sz="1200" spc="300" dirty="0" smtClean="0">
                <a:solidFill>
                  <a:schemeClr val="tx1">
                    <a:lumMod val="50000"/>
                    <a:lumOff val="50000"/>
                  </a:schemeClr>
                </a:solidFill>
                <a:cs typeface="+mn-ea"/>
              </a:defRPr>
            </a:lvl1pPr>
          </a:lstStyle>
          <a:p>
            <a:pPr marL="0" lvl="0"/>
            <a:r>
              <a:rPr lang="en-US" altLang="zh-CN" dirty="0"/>
              <a:t>INPUT TITLE</a:t>
            </a:r>
            <a:endParaRPr lang="en-US" altLang="zh-CN" dirty="0"/>
          </a:p>
        </p:txBody>
      </p:sp>
      <p:sp>
        <p:nvSpPr>
          <p:cNvPr id="159" name="文本占位符 12"/>
          <p:cNvSpPr>
            <a:spLocks noGrp="1"/>
          </p:cNvSpPr>
          <p:nvPr>
            <p:ph type="body" sz="quarter" idx="17" hasCustomPrompt="1"/>
          </p:nvPr>
        </p:nvSpPr>
        <p:spPr>
          <a:xfrm>
            <a:off x="7427201" y="2642957"/>
            <a:ext cx="1514737" cy="369332"/>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2400" b="1" spc="300" dirty="0" smtClean="0">
                <a:solidFill>
                  <a:schemeClr val="tx1">
                    <a:lumMod val="65000"/>
                    <a:lumOff val="35000"/>
                  </a:schemeClr>
                </a:solidFill>
                <a:cs typeface="+mn-ea"/>
              </a:defRPr>
            </a:lvl1pPr>
          </a:lstStyle>
          <a:p>
            <a:pPr marL="0" lvl="0"/>
            <a:r>
              <a:rPr lang="zh-CN" altLang="en-US" dirty="0"/>
              <a:t>添加标题</a:t>
            </a:r>
            <a:endParaRPr lang="en-US" altLang="zh-CN" dirty="0"/>
          </a:p>
        </p:txBody>
      </p:sp>
      <p:sp>
        <p:nvSpPr>
          <p:cNvPr id="162" name="文本占位符 12"/>
          <p:cNvSpPr>
            <a:spLocks noGrp="1"/>
          </p:cNvSpPr>
          <p:nvPr>
            <p:ph type="body" sz="quarter" idx="18" hasCustomPrompt="1"/>
          </p:nvPr>
        </p:nvSpPr>
        <p:spPr>
          <a:xfrm>
            <a:off x="7427201" y="4417925"/>
            <a:ext cx="2047313" cy="184666"/>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en-US" altLang="zh-CN" sz="1200" spc="300" dirty="0" smtClean="0">
                <a:solidFill>
                  <a:schemeClr val="tx1">
                    <a:lumMod val="50000"/>
                    <a:lumOff val="50000"/>
                  </a:schemeClr>
                </a:solidFill>
                <a:cs typeface="+mn-ea"/>
              </a:defRPr>
            </a:lvl1pPr>
          </a:lstStyle>
          <a:p>
            <a:pPr marL="0" lvl="0"/>
            <a:r>
              <a:rPr lang="en-US" altLang="zh-CN" dirty="0"/>
              <a:t>INPUT TITLE</a:t>
            </a:r>
            <a:endParaRPr lang="en-US" altLang="zh-CN" dirty="0"/>
          </a:p>
        </p:txBody>
      </p:sp>
      <p:sp>
        <p:nvSpPr>
          <p:cNvPr id="163" name="文本占位符 12"/>
          <p:cNvSpPr>
            <a:spLocks noGrp="1"/>
          </p:cNvSpPr>
          <p:nvPr>
            <p:ph type="body" sz="quarter" idx="19" hasCustomPrompt="1"/>
          </p:nvPr>
        </p:nvSpPr>
        <p:spPr>
          <a:xfrm>
            <a:off x="7427201" y="4043488"/>
            <a:ext cx="1514737" cy="369332"/>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2400" b="1" spc="300" dirty="0" smtClean="0">
                <a:solidFill>
                  <a:schemeClr val="tx1">
                    <a:lumMod val="65000"/>
                    <a:lumOff val="35000"/>
                  </a:schemeClr>
                </a:solidFill>
                <a:cs typeface="+mn-ea"/>
              </a:defRPr>
            </a:lvl1pPr>
          </a:lstStyle>
          <a:p>
            <a:pPr marL="0" lvl="0"/>
            <a:r>
              <a:rPr lang="zh-CN" altLang="en-US" dirty="0"/>
              <a:t>添加标题</a:t>
            </a:r>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3" name="矩形 2"/>
          <p:cNvSpPr/>
          <p:nvPr userDrawn="1"/>
        </p:nvSpPr>
        <p:spPr>
          <a:xfrm>
            <a:off x="2621280" y="1717040"/>
            <a:ext cx="10139680" cy="3942080"/>
          </a:xfrm>
          <a:prstGeom prst="rect">
            <a:avLst/>
          </a:prstGeom>
          <a:solidFill>
            <a:schemeClr val="bg1">
              <a:lumMod val="95000"/>
              <a:alpha val="10000"/>
            </a:schemeClr>
          </a:solidFill>
          <a:ln w="15875">
            <a:gradFill>
              <a:gsLst>
                <a:gs pos="0">
                  <a:schemeClr val="accent1">
                    <a:alpha val="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8" name="文本占位符 137"/>
          <p:cNvSpPr>
            <a:spLocks noGrp="1"/>
          </p:cNvSpPr>
          <p:nvPr>
            <p:ph type="body" sz="quarter" idx="12" hasCustomPrompt="1"/>
          </p:nvPr>
        </p:nvSpPr>
        <p:spPr>
          <a:xfrm>
            <a:off x="4274328" y="1982409"/>
            <a:ext cx="2221167" cy="3154710"/>
          </a:xfrm>
          <a:prstGeom prst="rect">
            <a:avLst/>
          </a:prstGeom>
          <a:noFill/>
        </p:spPr>
        <p:txBody>
          <a:bodyPr wrap="square" rtlCol="0">
            <a:spAutoFit/>
          </a:bodyPr>
          <a:lstStyle>
            <a:lvl1pPr marL="0" indent="0" algn="r">
              <a:lnSpc>
                <a:spcPct val="100000"/>
              </a:lnSpc>
              <a:spcBef>
                <a:spcPts val="0"/>
              </a:spcBef>
              <a:buFont typeface="Arial" panose="020B0604020202020204" pitchFamily="34" charset="0"/>
              <a:buNone/>
              <a:defRPr lang="zh-CN" altLang="en-US" sz="19900" b="1" dirty="0" smtClean="0">
                <a:solidFill>
                  <a:schemeClr val="accent1"/>
                </a:solidFill>
                <a:cs typeface="+mn-ea"/>
              </a:defRPr>
            </a:lvl1pPr>
          </a:lstStyle>
          <a:p>
            <a:pPr marL="0" lvl="0" algn="ctr" fontAlgn="ctr"/>
            <a:r>
              <a:rPr lang="en-US" altLang="zh-CN" dirty="0"/>
              <a:t>1</a:t>
            </a:r>
            <a:endParaRPr lang="zh-CN" altLang="en-US" dirty="0"/>
          </a:p>
        </p:txBody>
      </p:sp>
      <p:sp>
        <p:nvSpPr>
          <p:cNvPr id="135" name="文本占位符 134"/>
          <p:cNvSpPr>
            <a:spLocks noGrp="1"/>
          </p:cNvSpPr>
          <p:nvPr>
            <p:ph type="body" sz="quarter" idx="10" hasCustomPrompt="1"/>
          </p:nvPr>
        </p:nvSpPr>
        <p:spPr>
          <a:xfrm>
            <a:off x="7616467" y="2539249"/>
            <a:ext cx="3398523" cy="553998"/>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3600" b="1" spc="130" dirty="0" smtClean="0">
                <a:solidFill>
                  <a:schemeClr val="accent1"/>
                </a:solidFill>
                <a:cs typeface="+mn-ea"/>
              </a:defRPr>
            </a:lvl1pPr>
          </a:lstStyle>
          <a:p>
            <a:pPr marL="0" lvl="0"/>
            <a:r>
              <a:rPr lang="zh-CN" altLang="en-US" dirty="0"/>
              <a:t>请输入你的标题</a:t>
            </a:r>
            <a:endParaRPr lang="zh-CN" altLang="en-US" dirty="0"/>
          </a:p>
        </p:txBody>
      </p:sp>
      <p:sp>
        <p:nvSpPr>
          <p:cNvPr id="136" name="文本占位符 134"/>
          <p:cNvSpPr>
            <a:spLocks noGrp="1"/>
          </p:cNvSpPr>
          <p:nvPr>
            <p:ph type="body" sz="quarter" idx="11" hasCustomPrompt="1"/>
          </p:nvPr>
        </p:nvSpPr>
        <p:spPr>
          <a:xfrm>
            <a:off x="7632330" y="3358102"/>
            <a:ext cx="3398523" cy="1431674"/>
          </a:xfrm>
          <a:prstGeom prst="rect">
            <a:avLst/>
          </a:prstGeom>
          <a:noFill/>
        </p:spPr>
        <p:txBody>
          <a:bodyPr wrap="square" lIns="0" tIns="0" rIns="0" bIns="0" rtlCol="0">
            <a:spAutoFit/>
          </a:bodyPr>
          <a:lstStyle>
            <a:lvl1pPr indent="-172720">
              <a:lnSpc>
                <a:spcPct val="100000"/>
              </a:lnSpc>
              <a:spcBef>
                <a:spcPts val="0"/>
              </a:spcBef>
              <a:defRPr lang="zh-CN" altLang="en-US" sz="1600" dirty="0" smtClean="0">
                <a:solidFill>
                  <a:schemeClr val="accent1"/>
                </a:solidFill>
                <a:cs typeface="+mn-ea"/>
              </a:defRPr>
            </a:lvl1pPr>
          </a:lstStyle>
          <a:p>
            <a:pPr marL="0" lvl="0" indent="-172720">
              <a:lnSpc>
                <a:spcPct val="150000"/>
              </a:lnSpc>
            </a:pPr>
            <a:r>
              <a:rPr lang="zh-CN" altLang="en-US" dirty="0"/>
              <a:t>这里可以输入小标题</a:t>
            </a:r>
            <a:endParaRPr lang="en-US" altLang="zh-CN" dirty="0"/>
          </a:p>
          <a:p>
            <a:pPr marL="0" marR="0" lvl="0" indent="-17272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dirty="0"/>
              <a:t>这里可以输入小标题</a:t>
            </a:r>
            <a:endParaRPr lang="en-US" altLang="zh-CN" dirty="0"/>
          </a:p>
          <a:p>
            <a:pPr marL="0" marR="0" lvl="0" indent="-17272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dirty="0"/>
              <a:t>这里可以输入小标题</a:t>
            </a:r>
            <a:endParaRPr lang="en-US" altLang="zh-CN" dirty="0"/>
          </a:p>
          <a:p>
            <a:pPr marL="0" lvl="0" indent="-172720">
              <a:lnSpc>
                <a:spcPct val="150000"/>
              </a:lnSpc>
            </a:pPr>
            <a:r>
              <a:rPr lang="en-US" altLang="zh-CN" dirty="0"/>
              <a:t>…</a:t>
            </a:r>
            <a:endParaRPr lang="zh-CN" altLang="en-US" dirty="0"/>
          </a:p>
        </p:txBody>
      </p:sp>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2517" t="23950" b="10431"/>
          <a:stretch>
            <a:fillRect/>
          </a:stretch>
        </p:blipFill>
        <p:spPr>
          <a:xfrm>
            <a:off x="-337316" y="-40640"/>
            <a:ext cx="6142990" cy="6934092"/>
          </a:xfrm>
          <a:prstGeom prst="rect">
            <a:avLst/>
          </a:prstGeom>
        </p:spPr>
      </p:pic>
      <p:sp>
        <p:nvSpPr>
          <p:cNvPr id="8" name="矩形 7"/>
          <p:cNvSpPr/>
          <p:nvPr/>
        </p:nvSpPr>
        <p:spPr>
          <a:xfrm>
            <a:off x="7625180" y="3188282"/>
            <a:ext cx="919479" cy="83238"/>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cxnSp>
        <p:nvCxnSpPr>
          <p:cNvPr id="10" name="直接连接符 9"/>
          <p:cNvCxnSpPr/>
          <p:nvPr userDrawn="1"/>
        </p:nvCxnSpPr>
        <p:spPr>
          <a:xfrm>
            <a:off x="6898744" y="2906481"/>
            <a:ext cx="0" cy="12564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userDrawn="1"/>
        </p:nvGrpSpPr>
        <p:grpSpPr>
          <a:xfrm>
            <a:off x="9981085" y="329527"/>
            <a:ext cx="1729409" cy="404260"/>
            <a:chOff x="5869209" y="3087337"/>
            <a:chExt cx="2514124" cy="587692"/>
          </a:xfrm>
        </p:grpSpPr>
        <p:grpSp>
          <p:nvGrpSpPr>
            <p:cNvPr id="12" name="图形 4"/>
            <p:cNvGrpSpPr/>
            <p:nvPr/>
          </p:nvGrpSpPr>
          <p:grpSpPr>
            <a:xfrm>
              <a:off x="5869209" y="3087337"/>
              <a:ext cx="587692" cy="587692"/>
              <a:chOff x="5869209" y="3087337"/>
              <a:chExt cx="587692" cy="587692"/>
            </a:xfrm>
            <a:solidFill>
              <a:srgbClr val="203E6E"/>
            </a:solidFill>
          </p:grpSpPr>
          <p:sp>
            <p:nvSpPr>
              <p:cNvPr id="61" name="任意多边形: 形状 60"/>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2" name="任意多边形: 形状 61"/>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3" name="任意多边形: 形状 62"/>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4" name="任意多边形: 形状 63"/>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5" name="任意多边形: 形状 64"/>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6" name="任意多边形: 形状 65"/>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7" name="任意多边形: 形状 66"/>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8" name="任意多边形: 形状 67"/>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9" name="任意多边形: 形状 68"/>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0" name="任意多边形: 形状 69"/>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1" name="任意多边形: 形状 70"/>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2" name="任意多边形: 形状 71"/>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3" name="任意多边形: 形状 72"/>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4" name="任意多边形: 形状 73"/>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5" name="任意多边形: 形状 74"/>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6" name="任意多边形: 形状 75"/>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7" name="任意多边形: 形状 76"/>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8" name="任意多边形: 形状 77"/>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9" name="任意多边形: 形状 78"/>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0" name="任意多边形: 形状 79"/>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1" name="任意多边形: 形状 80"/>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2" name="任意多边形: 形状 81"/>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3" name="任意多边形: 形状 82"/>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4" name="任意多边形: 形状 83"/>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5" name="任意多边形: 形状 84"/>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6" name="任意多边形: 形状 85"/>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7" name="任意多边形: 形状 86"/>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8" name="任意多边形: 形状 87"/>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9" name="任意多边形: 形状 88"/>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0" name="任意多边形: 形状 89"/>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1" name="任意多边形: 形状 90"/>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2" name="任意多边形: 形状 91"/>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3" name="任意多边形: 形状 92"/>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4" name="任意多边形: 形状 93"/>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5" name="任意多边形: 形状 94"/>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6" name="任意多边形: 形状 95"/>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7" name="任意多边形: 形状 96"/>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8" name="任意多边形: 形状 97"/>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9" name="任意多边形: 形状 98"/>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0" name="任意多边形: 形状 99"/>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1" name="任意多边形: 形状 100"/>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2" name="任意多边形: 形状 101"/>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3" name="任意多边形: 形状 102"/>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4" name="任意多边形: 形状 103"/>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5" name="任意多边形: 形状 104"/>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6" name="任意多边形: 形状 105"/>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7" name="任意多边形: 形状 106"/>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8" name="任意多边形: 形状 107"/>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9" name="任意多边形: 形状 108"/>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0" name="任意多边形: 形状 109"/>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1" name="任意多边形: 形状 110"/>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2" name="任意多边形: 形状 111"/>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3" name="任意多边形: 形状 112"/>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4" name="任意多边形: 形状 113"/>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5" name="任意多边形: 形状 114"/>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6" name="任意多边形: 形状 115"/>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7" name="任意多边形: 形状 116"/>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8" name="任意多边形: 形状 117"/>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9" name="任意多边形: 形状 118"/>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0" name="任意多边形: 形状 119"/>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1" name="任意多边形: 形状 120"/>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2" name="任意多边形: 形状 121"/>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3" name="任意多边形: 形状 122"/>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4" name="任意多边形: 形状 123"/>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5" name="任意多边形: 形状 124"/>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6" name="任意多边形: 形状 125"/>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7" name="任意多边形: 形状 126"/>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8" name="任意多边形: 形状 127"/>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9" name="任意多边形: 形状 128"/>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0" name="任意多边形: 形状 129"/>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1" name="任意多边形: 形状 130"/>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2" name="任意多边形: 形状 131"/>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3" name="任意多边形: 形状 132"/>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13" name="图形 4"/>
            <p:cNvGrpSpPr/>
            <p:nvPr/>
          </p:nvGrpSpPr>
          <p:grpSpPr>
            <a:xfrm>
              <a:off x="6551013" y="3111523"/>
              <a:ext cx="1832129" cy="407210"/>
              <a:chOff x="6551013" y="3111523"/>
              <a:chExt cx="1832129" cy="407210"/>
            </a:xfrm>
            <a:solidFill>
              <a:srgbClr val="203E6E"/>
            </a:solidFill>
          </p:grpSpPr>
          <p:sp>
            <p:nvSpPr>
              <p:cNvPr id="44" name="任意多边形: 形状 43"/>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5" name="任意多边形: 形状 44"/>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nvGrpSpPr>
              <p:cNvPr id="46" name="图形 4"/>
              <p:cNvGrpSpPr/>
              <p:nvPr/>
            </p:nvGrpSpPr>
            <p:grpSpPr>
              <a:xfrm>
                <a:off x="7775067" y="3111523"/>
                <a:ext cx="278044" cy="346526"/>
                <a:chOff x="7775067" y="3111523"/>
                <a:chExt cx="278044" cy="346526"/>
              </a:xfrm>
              <a:solidFill>
                <a:srgbClr val="203E6E"/>
              </a:solidFill>
            </p:grpSpPr>
            <p:sp>
              <p:nvSpPr>
                <p:cNvPr id="59" name="任意多边形: 形状 58"/>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0" name="任意多边形: 形状 59"/>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47" name="图形 4"/>
              <p:cNvGrpSpPr/>
              <p:nvPr/>
            </p:nvGrpSpPr>
            <p:grpSpPr>
              <a:xfrm>
                <a:off x="6935533" y="3137153"/>
                <a:ext cx="217660" cy="381580"/>
                <a:chOff x="6935533" y="3137153"/>
                <a:chExt cx="217660" cy="381580"/>
              </a:xfrm>
              <a:solidFill>
                <a:srgbClr val="203E6E"/>
              </a:solidFill>
            </p:grpSpPr>
            <p:sp>
              <p:nvSpPr>
                <p:cNvPr id="57" name="任意多边形: 形状 56"/>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8" name="任意多边形: 形状 57"/>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48" name="图形 4"/>
              <p:cNvGrpSpPr/>
              <p:nvPr/>
            </p:nvGrpSpPr>
            <p:grpSpPr>
              <a:xfrm>
                <a:off x="7234046" y="3181343"/>
                <a:ext cx="297518" cy="298128"/>
                <a:chOff x="7234046" y="3181343"/>
                <a:chExt cx="297518" cy="298128"/>
              </a:xfrm>
              <a:solidFill>
                <a:srgbClr val="203E6E"/>
              </a:solidFill>
            </p:grpSpPr>
            <p:sp>
              <p:nvSpPr>
                <p:cNvPr id="54" name="任意多边形: 形状 53"/>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5" name="任意多边形: 形状 54"/>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6" name="任意多边形: 形状 55"/>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49" name="图形 4"/>
              <p:cNvGrpSpPr/>
              <p:nvPr/>
            </p:nvGrpSpPr>
            <p:grpSpPr>
              <a:xfrm>
                <a:off x="6551013" y="3163251"/>
                <a:ext cx="324255" cy="287750"/>
                <a:chOff x="6551013" y="3163251"/>
                <a:chExt cx="324255" cy="287750"/>
              </a:xfrm>
              <a:solidFill>
                <a:srgbClr val="203E6E"/>
              </a:solidFill>
            </p:grpSpPr>
            <p:sp>
              <p:nvSpPr>
                <p:cNvPr id="50" name="任意多边形: 形状 49"/>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1" name="任意多边形: 形状 50"/>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2" name="任意多边形: 形状 51"/>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3" name="任意多边形: 形状 52"/>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grpSp>
          <p:nvGrpSpPr>
            <p:cNvPr id="14" name="图形 4"/>
            <p:cNvGrpSpPr/>
            <p:nvPr/>
          </p:nvGrpSpPr>
          <p:grpSpPr>
            <a:xfrm>
              <a:off x="6550914" y="3542537"/>
              <a:ext cx="1832419" cy="67151"/>
              <a:chOff x="6550914" y="3542537"/>
              <a:chExt cx="1832419" cy="67151"/>
            </a:xfrm>
            <a:solidFill>
              <a:srgbClr val="203E6E"/>
            </a:solidFill>
          </p:grpSpPr>
          <p:sp>
            <p:nvSpPr>
              <p:cNvPr id="15" name="任意多边形: 形状 14"/>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 name="任意多边形: 形状 15"/>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7" name="任意多边形: 形状 16"/>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 name="任意多边形: 形状 17"/>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 name="任意多边形: 形状 18"/>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 name="任意多边形: 形状 19"/>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 name="任意多边形: 形状 20"/>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 name="任意多边形: 形状 21"/>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 name="任意多边形: 形状 22"/>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 name="任意多边形: 形状 23"/>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 name="任意多边形: 形状 24"/>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6" name="任意多边形: 形状 25"/>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7" name="任意多边形: 形状 26"/>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8" name="任意多边形: 形状 27"/>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9" name="任意多边形: 形状 28"/>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0" name="任意多边形: 形状 29"/>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1" name="任意多边形: 形状 30"/>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2" name="任意多边形: 形状 31"/>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3" name="任意多边形: 形状 32"/>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4" name="任意多边形: 形状 33"/>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5" name="任意多边形: 形状 34"/>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6" name="任意多边形: 形状 35"/>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7" name="任意多边形: 形状 36"/>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8" name="任意多边形: 形状 37"/>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9" name="任意多边形: 形状 38"/>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0" name="任意多边形: 形状 39"/>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1" name="任意多边形: 形状 40"/>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2" name="任意多边形: 形状 41"/>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3" name="任意多边形: 形状 42"/>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sp>
        <p:nvSpPr>
          <p:cNvPr id="3" name="矩形 2"/>
          <p:cNvSpPr/>
          <p:nvPr userDrawn="1"/>
        </p:nvSpPr>
        <p:spPr>
          <a:xfrm>
            <a:off x="-619631" y="1717040"/>
            <a:ext cx="10139680" cy="3942080"/>
          </a:xfrm>
          <a:prstGeom prst="rect">
            <a:avLst/>
          </a:prstGeom>
          <a:solidFill>
            <a:schemeClr val="bg1">
              <a:lumMod val="95000"/>
              <a:alpha val="10000"/>
            </a:schemeClr>
          </a:solidFill>
          <a:ln w="15875">
            <a:gradFill>
              <a:gsLst>
                <a:gs pos="100000">
                  <a:schemeClr val="accent1">
                    <a:alpha val="0"/>
                  </a:schemeClr>
                </a:gs>
                <a:gs pos="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7" name="文本占位符 137"/>
          <p:cNvSpPr>
            <a:spLocks noGrp="1"/>
          </p:cNvSpPr>
          <p:nvPr>
            <p:ph type="body" sz="quarter" idx="12" hasCustomPrompt="1"/>
          </p:nvPr>
        </p:nvSpPr>
        <p:spPr>
          <a:xfrm>
            <a:off x="1021837" y="2017134"/>
            <a:ext cx="2221167" cy="3154710"/>
          </a:xfrm>
          <a:prstGeom prst="rect">
            <a:avLst/>
          </a:prstGeom>
          <a:noFill/>
        </p:spPr>
        <p:txBody>
          <a:bodyPr wrap="square" rtlCol="0">
            <a:spAutoFit/>
          </a:bodyPr>
          <a:lstStyle>
            <a:lvl1pPr marL="0" indent="0" algn="ctr">
              <a:lnSpc>
                <a:spcPct val="100000"/>
              </a:lnSpc>
              <a:spcBef>
                <a:spcPts val="0"/>
              </a:spcBef>
              <a:buFont typeface="Arial" panose="020B0604020202020204" pitchFamily="34" charset="0"/>
              <a:buNone/>
              <a:defRPr lang="zh-CN" altLang="en-US" sz="19900" b="1" dirty="0" smtClean="0">
                <a:solidFill>
                  <a:schemeClr val="accent1"/>
                </a:solidFill>
                <a:cs typeface="+mn-ea"/>
              </a:defRPr>
            </a:lvl1pPr>
          </a:lstStyle>
          <a:p>
            <a:pPr marL="0" lvl="0" algn="ctr" fontAlgn="ctr"/>
            <a:r>
              <a:rPr lang="en-US" altLang="zh-CN" dirty="0"/>
              <a:t>2</a:t>
            </a:r>
            <a:endParaRPr lang="zh-CN" altLang="en-US" dirty="0"/>
          </a:p>
        </p:txBody>
      </p:sp>
      <p:sp>
        <p:nvSpPr>
          <p:cNvPr id="135" name="文本占位符 134"/>
          <p:cNvSpPr>
            <a:spLocks noGrp="1"/>
          </p:cNvSpPr>
          <p:nvPr>
            <p:ph type="body" sz="quarter" idx="10" hasCustomPrompt="1"/>
          </p:nvPr>
        </p:nvSpPr>
        <p:spPr>
          <a:xfrm>
            <a:off x="4375556" y="2539249"/>
            <a:ext cx="3398523" cy="553998"/>
          </a:xfrm>
          <a:prstGeom prst="rect">
            <a:avLst/>
          </a:prstGeom>
          <a:noFill/>
        </p:spPr>
        <p:txBody>
          <a:bodyPr wrap="square" lIns="0" tIns="0" rIns="0" bIns="0" rtlCol="0">
            <a:spAutoFit/>
          </a:bodyPr>
          <a:lstStyle>
            <a:lvl1pPr marL="0" indent="0">
              <a:lnSpc>
                <a:spcPct val="100000"/>
              </a:lnSpc>
              <a:spcBef>
                <a:spcPts val="0"/>
              </a:spcBef>
              <a:buFont typeface="Arial" panose="020B0604020202020204" pitchFamily="34" charset="0"/>
              <a:buNone/>
              <a:defRPr lang="zh-CN" altLang="en-US" sz="3600" b="1" spc="130" dirty="0" smtClean="0">
                <a:solidFill>
                  <a:schemeClr val="accent1"/>
                </a:solidFill>
                <a:cs typeface="+mn-ea"/>
              </a:defRPr>
            </a:lvl1pPr>
          </a:lstStyle>
          <a:p>
            <a:pPr marL="0" lvl="0"/>
            <a:r>
              <a:rPr lang="zh-CN" altLang="en-US" dirty="0"/>
              <a:t>请输入你的标题</a:t>
            </a:r>
            <a:endParaRPr lang="zh-CN" altLang="en-US" dirty="0"/>
          </a:p>
        </p:txBody>
      </p:sp>
      <p:sp>
        <p:nvSpPr>
          <p:cNvPr id="136" name="文本占位符 134"/>
          <p:cNvSpPr>
            <a:spLocks noGrp="1"/>
          </p:cNvSpPr>
          <p:nvPr>
            <p:ph type="body" sz="quarter" idx="11" hasCustomPrompt="1"/>
          </p:nvPr>
        </p:nvSpPr>
        <p:spPr>
          <a:xfrm>
            <a:off x="4391419" y="3358102"/>
            <a:ext cx="3398523" cy="1431674"/>
          </a:xfrm>
          <a:prstGeom prst="rect">
            <a:avLst/>
          </a:prstGeom>
          <a:noFill/>
        </p:spPr>
        <p:txBody>
          <a:bodyPr wrap="square" lIns="0" tIns="0" rIns="0" bIns="0" rtlCol="0">
            <a:spAutoFit/>
          </a:bodyPr>
          <a:lstStyle>
            <a:lvl1pPr indent="-172720">
              <a:spcBef>
                <a:spcPts val="0"/>
              </a:spcBef>
              <a:defRPr lang="zh-CN" altLang="en-US" sz="1600" dirty="0" smtClean="0">
                <a:solidFill>
                  <a:schemeClr val="accent1"/>
                </a:solidFill>
                <a:cs typeface="+mn-ea"/>
              </a:defRPr>
            </a:lvl1pPr>
          </a:lstStyle>
          <a:p>
            <a:pPr marL="0" lvl="0" indent="-172720">
              <a:lnSpc>
                <a:spcPct val="150000"/>
              </a:lnSpc>
            </a:pPr>
            <a:r>
              <a:rPr lang="zh-CN" altLang="en-US" dirty="0"/>
              <a:t>这里可以输入小标题</a:t>
            </a:r>
            <a:endParaRPr lang="en-US" altLang="zh-CN" dirty="0"/>
          </a:p>
          <a:p>
            <a:pPr marL="0" marR="0" lvl="0" indent="-17272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dirty="0"/>
              <a:t>这里可以输入小标题</a:t>
            </a:r>
            <a:endParaRPr lang="en-US" altLang="zh-CN" dirty="0"/>
          </a:p>
          <a:p>
            <a:pPr marL="0" marR="0" lvl="0" indent="-17272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dirty="0"/>
              <a:t>这里可以输入小标题</a:t>
            </a:r>
            <a:endParaRPr lang="en-US" altLang="zh-CN" dirty="0"/>
          </a:p>
          <a:p>
            <a:pPr marL="0" lvl="0" indent="-172720">
              <a:lnSpc>
                <a:spcPct val="150000"/>
              </a:lnSpc>
            </a:pPr>
            <a:r>
              <a:rPr lang="en-US" altLang="zh-CN" dirty="0"/>
              <a:t>…</a:t>
            </a:r>
            <a:endParaRPr lang="zh-CN" altLang="en-US" dirty="0"/>
          </a:p>
        </p:txBody>
      </p:sp>
      <p:sp>
        <p:nvSpPr>
          <p:cNvPr id="8" name="矩形 7"/>
          <p:cNvSpPr/>
          <p:nvPr/>
        </p:nvSpPr>
        <p:spPr>
          <a:xfrm>
            <a:off x="4384269" y="3188282"/>
            <a:ext cx="919479" cy="83238"/>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cs typeface="+mn-ea"/>
              <a:sym typeface="+mn-lt"/>
            </a:endParaRPr>
          </a:p>
        </p:txBody>
      </p:sp>
      <p:cxnSp>
        <p:nvCxnSpPr>
          <p:cNvPr id="10" name="直接连接符 9"/>
          <p:cNvCxnSpPr/>
          <p:nvPr userDrawn="1"/>
        </p:nvCxnSpPr>
        <p:spPr>
          <a:xfrm>
            <a:off x="3657833" y="2906481"/>
            <a:ext cx="0" cy="12564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4" name="图片 133"/>
          <p:cNvPicPr>
            <a:picLocks noChangeAspect="1"/>
          </p:cNvPicPr>
          <p:nvPr userDrawn="1"/>
        </p:nvPicPr>
        <p:blipFill rotWithShape="1">
          <a:blip r:embed="rId2">
            <a:extLst>
              <a:ext uri="{28A0092B-C50C-407E-A947-70E740481C1C}">
                <a14:useLocalDpi xmlns:a14="http://schemas.microsoft.com/office/drawing/2010/main" val="0"/>
              </a:ext>
            </a:extLst>
          </a:blip>
          <a:srcRect l="4911" t="23950" r="12255" b="10431"/>
          <a:stretch>
            <a:fillRect/>
          </a:stretch>
        </p:blipFill>
        <p:spPr>
          <a:xfrm>
            <a:off x="6375487" y="-76092"/>
            <a:ext cx="5816513" cy="6934092"/>
          </a:xfrm>
          <a:prstGeom prst="rect">
            <a:avLst/>
          </a:prstGeom>
        </p:spPr>
      </p:pic>
      <p:grpSp>
        <p:nvGrpSpPr>
          <p:cNvPr id="138" name="组合 137"/>
          <p:cNvGrpSpPr/>
          <p:nvPr userDrawn="1"/>
        </p:nvGrpSpPr>
        <p:grpSpPr>
          <a:xfrm>
            <a:off x="482600" y="299047"/>
            <a:ext cx="1729409" cy="404260"/>
            <a:chOff x="5869209" y="3087337"/>
            <a:chExt cx="2514124" cy="587692"/>
          </a:xfrm>
        </p:grpSpPr>
        <p:grpSp>
          <p:nvGrpSpPr>
            <p:cNvPr id="139" name="图形 4"/>
            <p:cNvGrpSpPr/>
            <p:nvPr/>
          </p:nvGrpSpPr>
          <p:grpSpPr>
            <a:xfrm>
              <a:off x="5869209" y="3087337"/>
              <a:ext cx="587692" cy="587692"/>
              <a:chOff x="5869209" y="3087337"/>
              <a:chExt cx="587692" cy="587692"/>
            </a:xfrm>
            <a:solidFill>
              <a:srgbClr val="203E6E"/>
            </a:solidFill>
          </p:grpSpPr>
          <p:sp>
            <p:nvSpPr>
              <p:cNvPr id="188" name="任意多边形: 形状 187"/>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9" name="任意多边形: 形状 188"/>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0" name="任意多边形: 形状 189"/>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1" name="任意多边形: 形状 190"/>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2" name="任意多边形: 形状 191"/>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3" name="任意多边形: 形状 192"/>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4" name="任意多边形: 形状 193"/>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5" name="任意多边形: 形状 194"/>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6" name="任意多边形: 形状 195"/>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7" name="任意多边形: 形状 196"/>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8" name="任意多边形: 形状 197"/>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99" name="任意多边形: 形状 198"/>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0" name="任意多边形: 形状 199"/>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1" name="任意多边形: 形状 200"/>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2" name="任意多边形: 形状 201"/>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3" name="任意多边形: 形状 202"/>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4" name="任意多边形: 形状 203"/>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5" name="任意多边形: 形状 204"/>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6" name="任意多边形: 形状 205"/>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7" name="任意多边形: 形状 206"/>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8" name="任意多边形: 形状 207"/>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09" name="任意多边形: 形状 208"/>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0" name="任意多边形: 形状 209"/>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1" name="任意多边形: 形状 210"/>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2" name="任意多边形: 形状 211"/>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3" name="任意多边形: 形状 212"/>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4" name="任意多边形: 形状 213"/>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5" name="任意多边形: 形状 214"/>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6" name="任意多边形: 形状 215"/>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7" name="任意多边形: 形状 216"/>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8" name="任意多边形: 形状 217"/>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19" name="任意多边形: 形状 218"/>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0" name="任意多边形: 形状 219"/>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1" name="任意多边形: 形状 220"/>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2" name="任意多边形: 形状 221"/>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3" name="任意多边形: 形状 222"/>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4" name="任意多边形: 形状 223"/>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5" name="任意多边形: 形状 224"/>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6" name="任意多边形: 形状 225"/>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7" name="任意多边形: 形状 226"/>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8" name="任意多边形: 形状 227"/>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29" name="任意多边形: 形状 228"/>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0" name="任意多边形: 形状 229"/>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1" name="任意多边形: 形状 230"/>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2" name="任意多边形: 形状 231"/>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3" name="任意多边形: 形状 232"/>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4" name="任意多边形: 形状 233"/>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5" name="任意多边形: 形状 234"/>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6" name="任意多边形: 形状 235"/>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7" name="任意多边形: 形状 236"/>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8" name="任意多边形: 形状 237"/>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39" name="任意多边形: 形状 238"/>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0" name="任意多边形: 形状 239"/>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1" name="任意多边形: 形状 240"/>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2" name="任意多边形: 形状 241"/>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3" name="任意多边形: 形状 242"/>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4" name="任意多边形: 形状 243"/>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5" name="任意多边形: 形状 244"/>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6" name="任意多边形: 形状 245"/>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7" name="任意多边形: 形状 246"/>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8" name="任意多边形: 形状 247"/>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49" name="任意多边形: 形状 248"/>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0" name="任意多边形: 形状 249"/>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1" name="任意多边形: 形状 250"/>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2" name="任意多边形: 形状 251"/>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3" name="任意多边形: 形状 252"/>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4" name="任意多边形: 形状 253"/>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5" name="任意多边形: 形状 254"/>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6" name="任意多边形: 形状 255"/>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7" name="任意多边形: 形状 256"/>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8" name="任意多边形: 形状 257"/>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59" name="任意多边形: 形状 258"/>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260" name="任意多边形: 形状 259"/>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140" name="图形 4"/>
            <p:cNvGrpSpPr/>
            <p:nvPr/>
          </p:nvGrpSpPr>
          <p:grpSpPr>
            <a:xfrm>
              <a:off x="6551013" y="3111523"/>
              <a:ext cx="1832129" cy="407210"/>
              <a:chOff x="6551013" y="3111523"/>
              <a:chExt cx="1832129" cy="407210"/>
            </a:xfrm>
            <a:solidFill>
              <a:srgbClr val="203E6E"/>
            </a:solidFill>
          </p:grpSpPr>
          <p:sp>
            <p:nvSpPr>
              <p:cNvPr id="171" name="任意多边形: 形状 170"/>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72" name="任意多边形: 形状 171"/>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nvGrpSpPr>
              <p:cNvPr id="173" name="图形 4"/>
              <p:cNvGrpSpPr/>
              <p:nvPr/>
            </p:nvGrpSpPr>
            <p:grpSpPr>
              <a:xfrm>
                <a:off x="7775067" y="3111523"/>
                <a:ext cx="278044" cy="346526"/>
                <a:chOff x="7775067" y="3111523"/>
                <a:chExt cx="278044" cy="346526"/>
              </a:xfrm>
              <a:solidFill>
                <a:srgbClr val="203E6E"/>
              </a:solidFill>
            </p:grpSpPr>
            <p:sp>
              <p:nvSpPr>
                <p:cNvPr id="186" name="任意多边形: 形状 185"/>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7" name="任意多边形: 形状 186"/>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174" name="图形 4"/>
              <p:cNvGrpSpPr/>
              <p:nvPr/>
            </p:nvGrpSpPr>
            <p:grpSpPr>
              <a:xfrm>
                <a:off x="6935533" y="3137153"/>
                <a:ext cx="217660" cy="381580"/>
                <a:chOff x="6935533" y="3137153"/>
                <a:chExt cx="217660" cy="381580"/>
              </a:xfrm>
              <a:solidFill>
                <a:srgbClr val="203E6E"/>
              </a:solidFill>
            </p:grpSpPr>
            <p:sp>
              <p:nvSpPr>
                <p:cNvPr id="184" name="任意多边形: 形状 183"/>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5" name="任意多边形: 形状 184"/>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175" name="图形 4"/>
              <p:cNvGrpSpPr/>
              <p:nvPr/>
            </p:nvGrpSpPr>
            <p:grpSpPr>
              <a:xfrm>
                <a:off x="7234046" y="3181343"/>
                <a:ext cx="297518" cy="298128"/>
                <a:chOff x="7234046" y="3181343"/>
                <a:chExt cx="297518" cy="298128"/>
              </a:xfrm>
              <a:solidFill>
                <a:srgbClr val="203E6E"/>
              </a:solidFill>
            </p:grpSpPr>
            <p:sp>
              <p:nvSpPr>
                <p:cNvPr id="181" name="任意多边形: 形状 180"/>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2" name="任意多边形: 形状 181"/>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3" name="任意多边形: 形状 182"/>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176" name="图形 4"/>
              <p:cNvGrpSpPr/>
              <p:nvPr/>
            </p:nvGrpSpPr>
            <p:grpSpPr>
              <a:xfrm>
                <a:off x="6551013" y="3163251"/>
                <a:ext cx="324255" cy="287750"/>
                <a:chOff x="6551013" y="3163251"/>
                <a:chExt cx="324255" cy="287750"/>
              </a:xfrm>
              <a:solidFill>
                <a:srgbClr val="203E6E"/>
              </a:solidFill>
            </p:grpSpPr>
            <p:sp>
              <p:nvSpPr>
                <p:cNvPr id="177" name="任意多边形: 形状 176"/>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78" name="任意多边形: 形状 177"/>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79" name="任意多边形: 形状 178"/>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80" name="任意多边形: 形状 179"/>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grpSp>
          <p:nvGrpSpPr>
            <p:cNvPr id="141" name="图形 4"/>
            <p:cNvGrpSpPr/>
            <p:nvPr/>
          </p:nvGrpSpPr>
          <p:grpSpPr>
            <a:xfrm>
              <a:off x="6550914" y="3542537"/>
              <a:ext cx="1832419" cy="67151"/>
              <a:chOff x="6550914" y="3542537"/>
              <a:chExt cx="1832419" cy="67151"/>
            </a:xfrm>
            <a:solidFill>
              <a:srgbClr val="203E6E"/>
            </a:solidFill>
          </p:grpSpPr>
          <p:sp>
            <p:nvSpPr>
              <p:cNvPr id="142" name="任意多边形: 形状 141"/>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3" name="任意多边形: 形状 142"/>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4" name="任意多边形: 形状 143"/>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5" name="任意多边形: 形状 144"/>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6" name="任意多边形: 形状 145"/>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7" name="任意多边形: 形状 146"/>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8" name="任意多边形: 形状 147"/>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9" name="任意多边形: 形状 148"/>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0" name="任意多边形: 形状 149"/>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1" name="任意多边形: 形状 150"/>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2" name="任意多边形: 形状 151"/>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3" name="任意多边形: 形状 152"/>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4" name="任意多边形: 形状 153"/>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5" name="任意多边形: 形状 154"/>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6" name="任意多边形: 形状 155"/>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7" name="任意多边形: 形状 156"/>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8" name="任意多边形: 形状 157"/>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9" name="任意多边形: 形状 158"/>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0" name="任意多边形: 形状 159"/>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1" name="任意多边形: 形状 160"/>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2" name="任意多边形: 形状 161"/>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3" name="任意多边形: 形状 162"/>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4" name="任意多边形: 形状 163"/>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5" name="任意多边形: 形状 164"/>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6" name="任意多边形: 形状 165"/>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7" name="任意多边形: 形状 166"/>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8" name="任意多边形: 形状 167"/>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9" name="任意多边形: 形状 168"/>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70" name="任意多边形: 形状 169"/>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一段内容页">
    <p:spTree>
      <p:nvGrpSpPr>
        <p:cNvPr id="1" name=""/>
        <p:cNvGrpSpPr/>
        <p:nvPr/>
      </p:nvGrpSpPr>
      <p:grpSpPr>
        <a:xfrm>
          <a:off x="0" y="0"/>
          <a:ext cx="0" cy="0"/>
          <a:chOff x="0" y="0"/>
          <a:chExt cx="0" cy="0"/>
        </a:xfrm>
      </p:grpSpPr>
      <p:sp>
        <p:nvSpPr>
          <p:cNvPr id="3" name="直角三角形 2"/>
          <p:cNvSpPr/>
          <p:nvPr userDrawn="1"/>
        </p:nvSpPr>
        <p:spPr>
          <a:xfrm flipV="1">
            <a:off x="5141860" y="5157668"/>
            <a:ext cx="151500" cy="28799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直角三角形 3"/>
          <p:cNvSpPr/>
          <p:nvPr userDrawn="1"/>
        </p:nvSpPr>
        <p:spPr>
          <a:xfrm>
            <a:off x="5141860" y="1906038"/>
            <a:ext cx="151500" cy="287999"/>
          </a:xfrm>
          <a:prstGeom prst="rtTriangle">
            <a:avLst/>
          </a:prstGeom>
          <a:solidFill>
            <a:schemeClr val="accent1">
              <a:lumMod val="7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userDrawn="1"/>
        </p:nvSpPr>
        <p:spPr>
          <a:xfrm>
            <a:off x="0" y="2176780"/>
            <a:ext cx="12192000" cy="3069098"/>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矩形 14"/>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7" name="图片 16"/>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141" name="文本占位符 11"/>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142"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grpSp>
        <p:nvGrpSpPr>
          <p:cNvPr id="143" name="组合 142"/>
          <p:cNvGrpSpPr/>
          <p:nvPr userDrawn="1"/>
        </p:nvGrpSpPr>
        <p:grpSpPr>
          <a:xfrm>
            <a:off x="195072" y="0"/>
            <a:ext cx="203799" cy="784815"/>
            <a:chOff x="195072" y="0"/>
            <a:chExt cx="203799" cy="784815"/>
          </a:xfrm>
        </p:grpSpPr>
        <p:sp>
          <p:nvSpPr>
            <p:cNvPr id="144" name="任意多边形: 形状 143"/>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45" name="直接连接符 144"/>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userDrawn="1"/>
        </p:nvGrpSpPr>
        <p:grpSpPr>
          <a:xfrm>
            <a:off x="9981085" y="329527"/>
            <a:ext cx="1729409" cy="404260"/>
            <a:chOff x="5869209" y="3087337"/>
            <a:chExt cx="2514124" cy="587692"/>
          </a:xfrm>
        </p:grpSpPr>
        <p:grpSp>
          <p:nvGrpSpPr>
            <p:cNvPr id="147" name="图形 4"/>
            <p:cNvGrpSpPr/>
            <p:nvPr/>
          </p:nvGrpSpPr>
          <p:grpSpPr>
            <a:xfrm>
              <a:off x="5869209" y="3087337"/>
              <a:ext cx="587692" cy="587692"/>
              <a:chOff x="5869209" y="3087337"/>
              <a:chExt cx="587692" cy="587692"/>
            </a:xfrm>
            <a:solidFill>
              <a:srgbClr val="203E6E"/>
            </a:solidFill>
          </p:grpSpPr>
          <p:sp>
            <p:nvSpPr>
              <p:cNvPr id="196" name="任意多边形: 形状 195"/>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197" name="任意多边形: 形状 196"/>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198" name="任意多边形: 形状 197"/>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199" name="任意多边形: 形状 198"/>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200" name="任意多边形: 形状 199"/>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201" name="任意多边形: 形状 200"/>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202" name="任意多边形: 形状 201"/>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203" name="任意多边形: 形状 202"/>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204" name="任意多边形: 形状 203"/>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205" name="任意多边形: 形状 204"/>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206" name="任意多边形: 形状 205"/>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207" name="任意多边形: 形状 206"/>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208" name="任意多边形: 形状 207"/>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209" name="任意多边形: 形状 208"/>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210" name="任意多边形: 形状 209"/>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211" name="任意多边形: 形状 210"/>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212" name="任意多边形: 形状 211"/>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213" name="任意多边形: 形状 212"/>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214" name="任意多边形: 形状 213"/>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215" name="任意多边形: 形状 214"/>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216" name="任意多边形: 形状 215"/>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217" name="任意多边形: 形状 216"/>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218" name="任意多边形: 形状 217"/>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219" name="任意多边形: 形状 218"/>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220" name="任意多边形: 形状 219"/>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221" name="任意多边形: 形状 220"/>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222" name="任意多边形: 形状 221"/>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223" name="任意多边形: 形状 222"/>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224" name="任意多边形: 形状 223"/>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225" name="任意多边形: 形状 224"/>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226" name="任意多边形: 形状 225"/>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227" name="任意多边形: 形状 226"/>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228" name="任意多边形: 形状 227"/>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229" name="任意多边形: 形状 228"/>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230" name="任意多边形: 形状 229"/>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231" name="任意多边形: 形状 230"/>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232" name="任意多边形: 形状 231"/>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233" name="任意多边形: 形状 232"/>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234" name="任意多边形: 形状 233"/>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235" name="任意多边形: 形状 234"/>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236" name="任意多边形: 形状 235"/>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237" name="任意多边形: 形状 236"/>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238" name="任意多边形: 形状 237"/>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239" name="任意多边形: 形状 238"/>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240" name="任意多边形: 形状 239"/>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241" name="任意多边形: 形状 240"/>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242" name="任意多边形: 形状 241"/>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243" name="任意多边形: 形状 242"/>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244" name="任意多边形: 形状 243"/>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245" name="任意多边形: 形状 244"/>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246" name="任意多边形: 形状 245"/>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247" name="任意多边形: 形状 246"/>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248" name="任意多边形: 形状 247"/>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249" name="任意多边形: 形状 248"/>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250" name="任意多边形: 形状 249"/>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251" name="任意多边形: 形状 250"/>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252" name="任意多边形: 形状 251"/>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253" name="任意多边形: 形状 252"/>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254" name="任意多边形: 形状 253"/>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255" name="任意多边形: 形状 254"/>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256" name="任意多边形: 形状 255"/>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257" name="任意多边形: 形状 256"/>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258" name="任意多边形: 形状 257"/>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259" name="任意多边形: 形状 258"/>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260" name="任意多边形: 形状 259"/>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261" name="任意多边形: 形状 260"/>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262" name="任意多边形: 形状 261"/>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263" name="任意多边形: 形状 262"/>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264" name="任意多边形: 形状 263"/>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265" name="任意多边形: 形状 264"/>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266" name="任意多边形: 形状 265"/>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267" name="任意多边形: 形状 266"/>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268" name="任意多边形: 形状 267"/>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48" name="图形 4"/>
            <p:cNvGrpSpPr/>
            <p:nvPr/>
          </p:nvGrpSpPr>
          <p:grpSpPr>
            <a:xfrm>
              <a:off x="6551013" y="3111523"/>
              <a:ext cx="1832129" cy="407210"/>
              <a:chOff x="6551013" y="3111523"/>
              <a:chExt cx="1832129" cy="407210"/>
            </a:xfrm>
            <a:solidFill>
              <a:srgbClr val="203E6E"/>
            </a:solidFill>
          </p:grpSpPr>
          <p:sp>
            <p:nvSpPr>
              <p:cNvPr id="179" name="任意多边形: 形状 178"/>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180" name="任意多边形: 形状 179"/>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181" name="图形 4"/>
              <p:cNvGrpSpPr/>
              <p:nvPr/>
            </p:nvGrpSpPr>
            <p:grpSpPr>
              <a:xfrm>
                <a:off x="7775067" y="3111523"/>
                <a:ext cx="278044" cy="346526"/>
                <a:chOff x="7775067" y="3111523"/>
                <a:chExt cx="278044" cy="346526"/>
              </a:xfrm>
              <a:solidFill>
                <a:srgbClr val="203E6E"/>
              </a:solidFill>
            </p:grpSpPr>
            <p:sp>
              <p:nvSpPr>
                <p:cNvPr id="194" name="任意多边形: 形状 193"/>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195" name="任意多边形: 形状 194"/>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182" name="图形 4"/>
              <p:cNvGrpSpPr/>
              <p:nvPr/>
            </p:nvGrpSpPr>
            <p:grpSpPr>
              <a:xfrm>
                <a:off x="6935533" y="3137153"/>
                <a:ext cx="217660" cy="381580"/>
                <a:chOff x="6935533" y="3137153"/>
                <a:chExt cx="217660" cy="381580"/>
              </a:xfrm>
              <a:solidFill>
                <a:srgbClr val="203E6E"/>
              </a:solidFill>
            </p:grpSpPr>
            <p:sp>
              <p:nvSpPr>
                <p:cNvPr id="192" name="任意多边形: 形状 191"/>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193" name="任意多边形: 形状 192"/>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183" name="图形 4"/>
              <p:cNvGrpSpPr/>
              <p:nvPr/>
            </p:nvGrpSpPr>
            <p:grpSpPr>
              <a:xfrm>
                <a:off x="7234046" y="3181343"/>
                <a:ext cx="297518" cy="298128"/>
                <a:chOff x="7234046" y="3181343"/>
                <a:chExt cx="297518" cy="298128"/>
              </a:xfrm>
              <a:solidFill>
                <a:srgbClr val="203E6E"/>
              </a:solidFill>
            </p:grpSpPr>
            <p:sp>
              <p:nvSpPr>
                <p:cNvPr id="189" name="任意多边形: 形状 188"/>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190" name="任意多边形: 形状 189"/>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191" name="任意多边形: 形状 190"/>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184" name="图形 4"/>
              <p:cNvGrpSpPr/>
              <p:nvPr/>
            </p:nvGrpSpPr>
            <p:grpSpPr>
              <a:xfrm>
                <a:off x="6551013" y="3163251"/>
                <a:ext cx="324255" cy="287750"/>
                <a:chOff x="6551013" y="3163251"/>
                <a:chExt cx="324255" cy="287750"/>
              </a:xfrm>
              <a:solidFill>
                <a:srgbClr val="203E6E"/>
              </a:solidFill>
            </p:grpSpPr>
            <p:sp>
              <p:nvSpPr>
                <p:cNvPr id="185" name="任意多边形: 形状 184"/>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186" name="任意多边形: 形状 185"/>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187" name="任意多边形: 形状 186"/>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188" name="任意多边形: 形状 187"/>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49" name="图形 4"/>
            <p:cNvGrpSpPr/>
            <p:nvPr/>
          </p:nvGrpSpPr>
          <p:grpSpPr>
            <a:xfrm>
              <a:off x="6550914" y="3542537"/>
              <a:ext cx="1832419" cy="67151"/>
              <a:chOff x="6550914" y="3542537"/>
              <a:chExt cx="1832419" cy="67151"/>
            </a:xfrm>
            <a:solidFill>
              <a:srgbClr val="203E6E"/>
            </a:solidFill>
          </p:grpSpPr>
          <p:sp>
            <p:nvSpPr>
              <p:cNvPr id="150" name="任意多边形: 形状 149"/>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51" name="任意多边形: 形状 150"/>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52" name="任意多边形: 形状 151"/>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3" name="任意多边形: 形状 152"/>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54" name="任意多边形: 形状 153"/>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55" name="任意多边形: 形状 154"/>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56" name="任意多边形: 形状 155"/>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57" name="任意多边形: 形状 156"/>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58" name="任意多边形: 形状 157"/>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59" name="任意多边形: 形状 158"/>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160" name="任意多边形: 形状 159"/>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161" name="任意多边形: 形状 160"/>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62" name="任意多边形: 形状 161"/>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163" name="任意多边形: 形状 162"/>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164" name="任意多边形: 形状 163"/>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165" name="任意多边形: 形状 164"/>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166" name="任意多边形: 形状 165"/>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167" name="任意多边形: 形状 166"/>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168" name="任意多边形: 形状 167"/>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169" name="任意多边形: 形状 168"/>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170" name="任意多边形: 形状 169"/>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71" name="任意多边形: 形状 170"/>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72" name="任意多边形: 形状 171"/>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173" name="任意多边形: 形状 172"/>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74" name="任意多边形: 形状 173"/>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175" name="任意多边形: 形状 174"/>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176" name="任意多边形: 形状 175"/>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177" name="任意多边形: 形状 176"/>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8" name="任意多边形: 形状 177"/>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270" name="图片占位符 269"/>
          <p:cNvSpPr>
            <a:spLocks noGrp="1"/>
          </p:cNvSpPr>
          <p:nvPr>
            <p:ph type="pic" sz="quarter" idx="12"/>
          </p:nvPr>
        </p:nvSpPr>
        <p:spPr>
          <a:xfrm>
            <a:off x="482600" y="1906588"/>
            <a:ext cx="4659313" cy="3613150"/>
          </a:xfrm>
          <a:prstGeom prst="rect">
            <a:avLst/>
          </a:prstGeom>
          <a:solidFill>
            <a:srgbClr val="F9F9F9"/>
          </a:solidFill>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一段内容页2">
    <p:spTree>
      <p:nvGrpSpPr>
        <p:cNvPr id="1" name=""/>
        <p:cNvGrpSpPr/>
        <p:nvPr/>
      </p:nvGrpSpPr>
      <p:grpSpPr>
        <a:xfrm>
          <a:off x="0" y="0"/>
          <a:ext cx="0" cy="0"/>
          <a:chOff x="0" y="0"/>
          <a:chExt cx="0" cy="0"/>
        </a:xfrm>
      </p:grpSpPr>
      <p:sp>
        <p:nvSpPr>
          <p:cNvPr id="136" name="矩形 135"/>
          <p:cNvSpPr/>
          <p:nvPr userDrawn="1"/>
        </p:nvSpPr>
        <p:spPr>
          <a:xfrm>
            <a:off x="510075" y="4640384"/>
            <a:ext cx="11186625" cy="1709651"/>
          </a:xfrm>
          <a:prstGeom prst="rect">
            <a:avLst/>
          </a:prstGeom>
          <a:solidFill>
            <a:schemeClr val="bg1">
              <a:lumMod val="95000"/>
              <a:alpha val="10000"/>
            </a:schemeClr>
          </a:solidFill>
          <a:ln w="12700">
            <a:gradFill>
              <a:gsLst>
                <a:gs pos="100000">
                  <a:schemeClr val="accent1"/>
                </a:gs>
                <a:gs pos="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8" name="图片占位符 137"/>
          <p:cNvSpPr>
            <a:spLocks noGrp="1"/>
          </p:cNvSpPr>
          <p:nvPr>
            <p:ph type="pic" sz="quarter" idx="12"/>
          </p:nvPr>
        </p:nvSpPr>
        <p:spPr>
          <a:xfrm>
            <a:off x="484982" y="1011238"/>
            <a:ext cx="11222037" cy="3660775"/>
          </a:xfrm>
          <a:prstGeom prst="rect">
            <a:avLst/>
          </a:prstGeom>
          <a:solidFill>
            <a:srgbClr val="F9F9F9"/>
          </a:solidFill>
        </p:spPr>
        <p:txBody>
          <a:bodyPr/>
          <a:lstStyle/>
          <a:p>
            <a:endParaRPr lang="zh-CN" altLang="en-US"/>
          </a:p>
        </p:txBody>
      </p:sp>
      <p:sp>
        <p:nvSpPr>
          <p:cNvPr id="3" name="文本占位符 11"/>
          <p:cNvSpPr>
            <a:spLocks noGrp="1"/>
          </p:cNvSpPr>
          <p:nvPr>
            <p:ph type="body" sz="quarter" idx="11" hasCustomPrompt="1"/>
          </p:nvPr>
        </p:nvSpPr>
        <p:spPr>
          <a:xfrm>
            <a:off x="2858950" y="535896"/>
            <a:ext cx="2442279" cy="286232"/>
          </a:xfrm>
          <a:prstGeom prst="rect">
            <a:avLst/>
          </a:prstGeom>
          <a:noFill/>
        </p:spPr>
        <p:txBody>
          <a:bodyPr wrap="square" rtlCol="0">
            <a:spAutoFit/>
          </a:bodyPr>
          <a:lstStyle>
            <a:lvl1pPr marL="0" indent="0">
              <a:buNone/>
              <a:defRPr lang="zh-CN" altLang="en-US" sz="1400" dirty="0" smtClean="0">
                <a:solidFill>
                  <a:schemeClr val="bg2">
                    <a:lumMod val="75000"/>
                  </a:schemeClr>
                </a:solidFill>
              </a:defRPr>
            </a:lvl1pPr>
          </a:lstStyle>
          <a:p>
            <a:pPr marL="0" lvl="0"/>
            <a:r>
              <a:rPr lang="en-US" altLang="zh-CN" dirty="0"/>
              <a:t>Please Enter A Title</a:t>
            </a:r>
            <a:endParaRPr lang="en-US" altLang="zh-CN" dirty="0"/>
          </a:p>
        </p:txBody>
      </p:sp>
      <p:sp>
        <p:nvSpPr>
          <p:cNvPr id="4" name="文本占位符 11"/>
          <p:cNvSpPr>
            <a:spLocks noGrp="1"/>
          </p:cNvSpPr>
          <p:nvPr>
            <p:ph type="body" sz="quarter" idx="10" hasCustomPrompt="1"/>
          </p:nvPr>
        </p:nvSpPr>
        <p:spPr>
          <a:xfrm>
            <a:off x="398871" y="341997"/>
            <a:ext cx="2442279" cy="480131"/>
          </a:xfrm>
          <a:prstGeom prst="rect">
            <a:avLst/>
          </a:prstGeom>
          <a:noFill/>
        </p:spPr>
        <p:txBody>
          <a:bodyPr wrap="square">
            <a:spAutoFit/>
          </a:bodyPr>
          <a:lstStyle>
            <a:lvl1pPr marL="0" indent="0">
              <a:buNone/>
              <a:defRPr lang="zh-CN" altLang="en-US"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stStyle>
          <a:p>
            <a:pPr marL="228600" lvl="0" indent="-228600" algn="just"/>
            <a:r>
              <a:rPr lang="zh-CN" altLang="en-US" dirty="0"/>
              <a:t>单击编辑标题</a:t>
            </a:r>
            <a:endParaRPr lang="zh-CN" altLang="en-US" dirty="0"/>
          </a:p>
        </p:txBody>
      </p:sp>
      <p:grpSp>
        <p:nvGrpSpPr>
          <p:cNvPr id="5" name="组合 4"/>
          <p:cNvGrpSpPr/>
          <p:nvPr userDrawn="1"/>
        </p:nvGrpSpPr>
        <p:grpSpPr>
          <a:xfrm>
            <a:off x="195072" y="0"/>
            <a:ext cx="203799" cy="784815"/>
            <a:chOff x="195072" y="0"/>
            <a:chExt cx="203799" cy="784815"/>
          </a:xfrm>
        </p:grpSpPr>
        <p:sp>
          <p:nvSpPr>
            <p:cNvPr id="6" name="任意多边形: 形状 5"/>
            <p:cNvSpPr/>
            <p:nvPr userDrawn="1"/>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7" name="直接连接符 6"/>
            <p:cNvCxnSpPr/>
            <p:nvPr userDrawn="1"/>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userDrawn="1"/>
        </p:nvGrpSpPr>
        <p:grpSpPr>
          <a:xfrm>
            <a:off x="9981085" y="329527"/>
            <a:ext cx="1729409" cy="404260"/>
            <a:chOff x="5869209" y="3087337"/>
            <a:chExt cx="2514124" cy="587692"/>
          </a:xfrm>
        </p:grpSpPr>
        <p:grpSp>
          <p:nvGrpSpPr>
            <p:cNvPr id="9" name="图形 4"/>
            <p:cNvGrpSpPr/>
            <p:nvPr/>
          </p:nvGrpSpPr>
          <p:grpSpPr>
            <a:xfrm>
              <a:off x="5869209" y="3087337"/>
              <a:ext cx="587692" cy="587692"/>
              <a:chOff x="5869209" y="3087337"/>
              <a:chExt cx="587692" cy="587692"/>
            </a:xfrm>
            <a:solidFill>
              <a:srgbClr val="203E6E"/>
            </a:solidFill>
          </p:grpSpPr>
          <p:sp>
            <p:nvSpPr>
              <p:cNvPr id="58" name="任意多边形: 形状 57"/>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p>
            </p:txBody>
          </p:sp>
          <p:sp>
            <p:nvSpPr>
              <p:cNvPr id="59" name="任意多边形: 形状 58"/>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p>
            </p:txBody>
          </p:sp>
          <p:sp>
            <p:nvSpPr>
              <p:cNvPr id="60" name="任意多边形: 形状 59"/>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p>
            </p:txBody>
          </p:sp>
          <p:sp>
            <p:nvSpPr>
              <p:cNvPr id="61" name="任意多边形: 形状 60"/>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p>
            </p:txBody>
          </p:sp>
          <p:sp>
            <p:nvSpPr>
              <p:cNvPr id="62" name="任意多边形: 形状 61"/>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p>
            </p:txBody>
          </p:sp>
          <p:sp>
            <p:nvSpPr>
              <p:cNvPr id="63" name="任意多边形: 形状 62"/>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p>
            </p:txBody>
          </p:sp>
          <p:sp>
            <p:nvSpPr>
              <p:cNvPr id="64" name="任意多边形: 形状 63"/>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p>
            </p:txBody>
          </p:sp>
          <p:sp>
            <p:nvSpPr>
              <p:cNvPr id="65" name="任意多边形: 形状 64"/>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p>
            </p:txBody>
          </p:sp>
          <p:sp>
            <p:nvSpPr>
              <p:cNvPr id="66" name="任意多边形: 形状 65"/>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p>
            </p:txBody>
          </p:sp>
          <p:sp>
            <p:nvSpPr>
              <p:cNvPr id="67" name="任意多边形: 形状 66"/>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p>
            </p:txBody>
          </p:sp>
          <p:sp>
            <p:nvSpPr>
              <p:cNvPr id="68" name="任意多边形: 形状 67"/>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p>
            </p:txBody>
          </p:sp>
          <p:sp>
            <p:nvSpPr>
              <p:cNvPr id="69" name="任意多边形: 形状 68"/>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p>
            </p:txBody>
          </p:sp>
          <p:sp>
            <p:nvSpPr>
              <p:cNvPr id="70" name="任意多边形: 形状 69"/>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p>
            </p:txBody>
          </p:sp>
          <p:sp>
            <p:nvSpPr>
              <p:cNvPr id="71" name="任意多边形: 形状 70"/>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p>
            </p:txBody>
          </p:sp>
          <p:sp>
            <p:nvSpPr>
              <p:cNvPr id="72" name="任意多边形: 形状 71"/>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p>
            </p:txBody>
          </p:sp>
          <p:sp>
            <p:nvSpPr>
              <p:cNvPr id="73" name="任意多边形: 形状 72"/>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p>
            </p:txBody>
          </p:sp>
          <p:sp>
            <p:nvSpPr>
              <p:cNvPr id="74" name="任意多边形: 形状 73"/>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p>
            </p:txBody>
          </p:sp>
          <p:sp>
            <p:nvSpPr>
              <p:cNvPr id="75" name="任意多边形: 形状 74"/>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p>
            </p:txBody>
          </p:sp>
          <p:sp>
            <p:nvSpPr>
              <p:cNvPr id="76" name="任意多边形: 形状 75"/>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p>
            </p:txBody>
          </p:sp>
          <p:sp>
            <p:nvSpPr>
              <p:cNvPr id="77" name="任意多边形: 形状 76"/>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p>
            </p:txBody>
          </p:sp>
          <p:sp>
            <p:nvSpPr>
              <p:cNvPr id="78" name="任意多边形: 形状 77"/>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p>
            </p:txBody>
          </p:sp>
          <p:sp>
            <p:nvSpPr>
              <p:cNvPr id="79" name="任意多边形: 形状 78"/>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p>
            </p:txBody>
          </p:sp>
          <p:sp>
            <p:nvSpPr>
              <p:cNvPr id="80" name="任意多边形: 形状 79"/>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p>
            </p:txBody>
          </p:sp>
          <p:sp>
            <p:nvSpPr>
              <p:cNvPr id="81" name="任意多边形: 形状 80"/>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p>
            </p:txBody>
          </p:sp>
          <p:sp>
            <p:nvSpPr>
              <p:cNvPr id="82" name="任意多边形: 形状 81"/>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p>
            </p:txBody>
          </p:sp>
          <p:sp>
            <p:nvSpPr>
              <p:cNvPr id="83" name="任意多边形: 形状 82"/>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p>
            </p:txBody>
          </p:sp>
          <p:sp>
            <p:nvSpPr>
              <p:cNvPr id="84" name="任意多边形: 形状 83"/>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p>
            </p:txBody>
          </p:sp>
          <p:sp>
            <p:nvSpPr>
              <p:cNvPr id="85" name="任意多边形: 形状 84"/>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p>
            </p:txBody>
          </p:sp>
          <p:sp>
            <p:nvSpPr>
              <p:cNvPr id="86" name="任意多边形: 形状 85"/>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p>
            </p:txBody>
          </p:sp>
          <p:sp>
            <p:nvSpPr>
              <p:cNvPr id="87" name="任意多边形: 形状 86"/>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p>
            </p:txBody>
          </p:sp>
          <p:sp>
            <p:nvSpPr>
              <p:cNvPr id="88" name="任意多边形: 形状 87"/>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p>
            </p:txBody>
          </p:sp>
          <p:sp>
            <p:nvSpPr>
              <p:cNvPr id="89" name="任意多边形: 形状 88"/>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p>
            </p:txBody>
          </p:sp>
          <p:sp>
            <p:nvSpPr>
              <p:cNvPr id="90" name="任意多边形: 形状 89"/>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p>
            </p:txBody>
          </p:sp>
          <p:sp>
            <p:nvSpPr>
              <p:cNvPr id="91" name="任意多边形: 形状 90"/>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p>
            </p:txBody>
          </p:sp>
          <p:sp>
            <p:nvSpPr>
              <p:cNvPr id="92" name="任意多边形: 形状 91"/>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p>
            </p:txBody>
          </p:sp>
          <p:sp>
            <p:nvSpPr>
              <p:cNvPr id="93" name="任意多边形: 形状 92"/>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p>
            </p:txBody>
          </p:sp>
          <p:sp>
            <p:nvSpPr>
              <p:cNvPr id="94" name="任意多边形: 形状 93"/>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p>
            </p:txBody>
          </p:sp>
          <p:sp>
            <p:nvSpPr>
              <p:cNvPr id="95" name="任意多边形: 形状 94"/>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p>
            </p:txBody>
          </p:sp>
          <p:sp>
            <p:nvSpPr>
              <p:cNvPr id="96" name="任意多边形: 形状 95"/>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97" name="任意多边形: 形状 96"/>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p>
            </p:txBody>
          </p:sp>
          <p:sp>
            <p:nvSpPr>
              <p:cNvPr id="98" name="任意多边形: 形状 97"/>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p>
            </p:txBody>
          </p:sp>
          <p:sp>
            <p:nvSpPr>
              <p:cNvPr id="99" name="任意多边形: 形状 98"/>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p>
            </p:txBody>
          </p:sp>
          <p:sp>
            <p:nvSpPr>
              <p:cNvPr id="100" name="任意多边形: 形状 99"/>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p>
            </p:txBody>
          </p:sp>
          <p:sp>
            <p:nvSpPr>
              <p:cNvPr id="101" name="任意多边形: 形状 100"/>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p>
            </p:txBody>
          </p:sp>
          <p:sp>
            <p:nvSpPr>
              <p:cNvPr id="102" name="任意多边形: 形状 101"/>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p>
            </p:txBody>
          </p:sp>
          <p:sp>
            <p:nvSpPr>
              <p:cNvPr id="103" name="任意多边形: 形状 102"/>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p>
            </p:txBody>
          </p:sp>
          <p:sp>
            <p:nvSpPr>
              <p:cNvPr id="104" name="任意多边形: 形状 103"/>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p>
            </p:txBody>
          </p:sp>
          <p:sp>
            <p:nvSpPr>
              <p:cNvPr id="105" name="任意多边形: 形状 104"/>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p>
            </p:txBody>
          </p:sp>
          <p:sp>
            <p:nvSpPr>
              <p:cNvPr id="106" name="任意多边形: 形状 105"/>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p>
            </p:txBody>
          </p:sp>
          <p:sp>
            <p:nvSpPr>
              <p:cNvPr id="107" name="任意多边形: 形状 106"/>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p>
            </p:txBody>
          </p:sp>
          <p:sp>
            <p:nvSpPr>
              <p:cNvPr id="108" name="任意多边形: 形状 107"/>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p>
            </p:txBody>
          </p:sp>
          <p:sp>
            <p:nvSpPr>
              <p:cNvPr id="109" name="任意多边形: 形状 108"/>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p>
            </p:txBody>
          </p:sp>
          <p:sp>
            <p:nvSpPr>
              <p:cNvPr id="110" name="任意多边形: 形状 109"/>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p>
            </p:txBody>
          </p:sp>
          <p:sp>
            <p:nvSpPr>
              <p:cNvPr id="111" name="任意多边形: 形状 110"/>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p>
            </p:txBody>
          </p:sp>
          <p:sp>
            <p:nvSpPr>
              <p:cNvPr id="112" name="任意多边形: 形状 111"/>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p>
            </p:txBody>
          </p:sp>
          <p:sp>
            <p:nvSpPr>
              <p:cNvPr id="113" name="任意多边形: 形状 112"/>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p>
            </p:txBody>
          </p:sp>
          <p:sp>
            <p:nvSpPr>
              <p:cNvPr id="114" name="任意多边形: 形状 113"/>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p>
            </p:txBody>
          </p:sp>
          <p:sp>
            <p:nvSpPr>
              <p:cNvPr id="115" name="任意多边形: 形状 114"/>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p>
            </p:txBody>
          </p:sp>
          <p:sp>
            <p:nvSpPr>
              <p:cNvPr id="116" name="任意多边形: 形状 115"/>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p>
            </p:txBody>
          </p:sp>
          <p:sp>
            <p:nvSpPr>
              <p:cNvPr id="117" name="任意多边形: 形状 116"/>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p>
            </p:txBody>
          </p:sp>
          <p:sp>
            <p:nvSpPr>
              <p:cNvPr id="118" name="任意多边形: 形状 117"/>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p>
            </p:txBody>
          </p:sp>
          <p:sp>
            <p:nvSpPr>
              <p:cNvPr id="119" name="任意多边形: 形状 118"/>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p>
            </p:txBody>
          </p:sp>
          <p:sp>
            <p:nvSpPr>
              <p:cNvPr id="120" name="任意多边形: 形状 119"/>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p>
            </p:txBody>
          </p:sp>
          <p:sp>
            <p:nvSpPr>
              <p:cNvPr id="121" name="任意多边形: 形状 120"/>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p>
            </p:txBody>
          </p:sp>
          <p:sp>
            <p:nvSpPr>
              <p:cNvPr id="122" name="任意多边形: 形状 121"/>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p>
            </p:txBody>
          </p:sp>
          <p:sp>
            <p:nvSpPr>
              <p:cNvPr id="123" name="任意多边形: 形状 122"/>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p>
            </p:txBody>
          </p:sp>
          <p:sp>
            <p:nvSpPr>
              <p:cNvPr id="124" name="任意多边形: 形状 123"/>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p>
            </p:txBody>
          </p:sp>
          <p:sp>
            <p:nvSpPr>
              <p:cNvPr id="125" name="任意多边形: 形状 124"/>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p>
            </p:txBody>
          </p:sp>
          <p:sp>
            <p:nvSpPr>
              <p:cNvPr id="126" name="任意多边形: 形状 125"/>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p>
            </p:txBody>
          </p:sp>
          <p:sp>
            <p:nvSpPr>
              <p:cNvPr id="127" name="任意多边形: 形状 126"/>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p>
            </p:txBody>
          </p:sp>
          <p:sp>
            <p:nvSpPr>
              <p:cNvPr id="128" name="任意多边形: 形状 127"/>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p>
            </p:txBody>
          </p:sp>
          <p:sp>
            <p:nvSpPr>
              <p:cNvPr id="129" name="任意多边形: 形状 128"/>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p>
            </p:txBody>
          </p:sp>
          <p:sp>
            <p:nvSpPr>
              <p:cNvPr id="130" name="任意多边形: 形状 129"/>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p>
            </p:txBody>
          </p:sp>
        </p:grpSp>
        <p:grpSp>
          <p:nvGrpSpPr>
            <p:cNvPr id="10" name="图形 4"/>
            <p:cNvGrpSpPr/>
            <p:nvPr/>
          </p:nvGrpSpPr>
          <p:grpSpPr>
            <a:xfrm>
              <a:off x="6551013" y="3111523"/>
              <a:ext cx="1832129" cy="407210"/>
              <a:chOff x="6551013" y="3111523"/>
              <a:chExt cx="1832129" cy="407210"/>
            </a:xfrm>
            <a:solidFill>
              <a:srgbClr val="203E6E"/>
            </a:solidFill>
          </p:grpSpPr>
          <p:sp>
            <p:nvSpPr>
              <p:cNvPr id="41" name="任意多边形: 形状 40"/>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p>
            </p:txBody>
          </p:sp>
          <p:sp>
            <p:nvSpPr>
              <p:cNvPr id="42" name="任意多边形: 形状 41"/>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p>
            </p:txBody>
          </p:sp>
          <p:grpSp>
            <p:nvGrpSpPr>
              <p:cNvPr id="43" name="图形 4"/>
              <p:cNvGrpSpPr/>
              <p:nvPr/>
            </p:nvGrpSpPr>
            <p:grpSpPr>
              <a:xfrm>
                <a:off x="7775067" y="3111523"/>
                <a:ext cx="278044" cy="346526"/>
                <a:chOff x="7775067" y="3111523"/>
                <a:chExt cx="278044" cy="346526"/>
              </a:xfrm>
              <a:solidFill>
                <a:srgbClr val="203E6E"/>
              </a:solidFill>
            </p:grpSpPr>
            <p:sp>
              <p:nvSpPr>
                <p:cNvPr id="56" name="任意多边形: 形状 55"/>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p>
              </p:txBody>
            </p:sp>
            <p:sp>
              <p:nvSpPr>
                <p:cNvPr id="57" name="任意多边形: 形状 56"/>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p>
              </p:txBody>
            </p:sp>
          </p:grpSp>
          <p:grpSp>
            <p:nvGrpSpPr>
              <p:cNvPr id="44" name="图形 4"/>
              <p:cNvGrpSpPr/>
              <p:nvPr/>
            </p:nvGrpSpPr>
            <p:grpSpPr>
              <a:xfrm>
                <a:off x="6935533" y="3137153"/>
                <a:ext cx="217660" cy="381580"/>
                <a:chOff x="6935533" y="3137153"/>
                <a:chExt cx="217660" cy="381580"/>
              </a:xfrm>
              <a:solidFill>
                <a:srgbClr val="203E6E"/>
              </a:solidFill>
            </p:grpSpPr>
            <p:sp>
              <p:nvSpPr>
                <p:cNvPr id="54" name="任意多边形: 形状 53"/>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p>
              </p:txBody>
            </p:sp>
            <p:sp>
              <p:nvSpPr>
                <p:cNvPr id="55" name="任意多边形: 形状 54"/>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p>
              </p:txBody>
            </p:sp>
          </p:grpSp>
          <p:grpSp>
            <p:nvGrpSpPr>
              <p:cNvPr id="45" name="图形 4"/>
              <p:cNvGrpSpPr/>
              <p:nvPr/>
            </p:nvGrpSpPr>
            <p:grpSpPr>
              <a:xfrm>
                <a:off x="7234046" y="3181343"/>
                <a:ext cx="297518" cy="298128"/>
                <a:chOff x="7234046" y="3181343"/>
                <a:chExt cx="297518" cy="298128"/>
              </a:xfrm>
              <a:solidFill>
                <a:srgbClr val="203E6E"/>
              </a:solidFill>
            </p:grpSpPr>
            <p:sp>
              <p:nvSpPr>
                <p:cNvPr id="51" name="任意多边形: 形状 50"/>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p>
              </p:txBody>
            </p:sp>
            <p:sp>
              <p:nvSpPr>
                <p:cNvPr id="52" name="任意多边形: 形状 51"/>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p>
              </p:txBody>
            </p:sp>
            <p:sp>
              <p:nvSpPr>
                <p:cNvPr id="53" name="任意多边形: 形状 52"/>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p>
              </p:txBody>
            </p:sp>
          </p:grpSp>
          <p:grpSp>
            <p:nvGrpSpPr>
              <p:cNvPr id="46" name="图形 4"/>
              <p:cNvGrpSpPr/>
              <p:nvPr/>
            </p:nvGrpSpPr>
            <p:grpSpPr>
              <a:xfrm>
                <a:off x="6551013" y="3163251"/>
                <a:ext cx="324255" cy="287750"/>
                <a:chOff x="6551013" y="3163251"/>
                <a:chExt cx="324255" cy="287750"/>
              </a:xfrm>
              <a:solidFill>
                <a:srgbClr val="203E6E"/>
              </a:solidFill>
            </p:grpSpPr>
            <p:sp>
              <p:nvSpPr>
                <p:cNvPr id="47" name="任意多边形: 形状 46"/>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p>
              </p:txBody>
            </p:sp>
            <p:sp>
              <p:nvSpPr>
                <p:cNvPr id="48" name="任意多边形: 形状 47"/>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p>
              </p:txBody>
            </p:sp>
            <p:sp>
              <p:nvSpPr>
                <p:cNvPr id="49" name="任意多边形: 形状 48"/>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p>
              </p:txBody>
            </p:sp>
            <p:sp>
              <p:nvSpPr>
                <p:cNvPr id="50" name="任意多边形: 形状 49"/>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p>
              </p:txBody>
            </p:sp>
          </p:grpSp>
        </p:grpSp>
        <p:grpSp>
          <p:nvGrpSpPr>
            <p:cNvPr id="11" name="图形 4"/>
            <p:cNvGrpSpPr/>
            <p:nvPr/>
          </p:nvGrpSpPr>
          <p:grpSpPr>
            <a:xfrm>
              <a:off x="6550914" y="3542537"/>
              <a:ext cx="1832419" cy="67151"/>
              <a:chOff x="6550914" y="3542537"/>
              <a:chExt cx="1832419" cy="67151"/>
            </a:xfrm>
            <a:solidFill>
              <a:srgbClr val="203E6E"/>
            </a:solidFill>
          </p:grpSpPr>
          <p:sp>
            <p:nvSpPr>
              <p:cNvPr id="12" name="任意多边形: 形状 11"/>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13" name="任意多边形: 形状 12"/>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p>
            </p:txBody>
          </p:sp>
          <p:sp>
            <p:nvSpPr>
              <p:cNvPr id="14" name="任意多边形: 形状 13"/>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15" name="任意多边形: 形状 14"/>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16" name="任意多边形: 形状 15"/>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17" name="任意多边形: 形状 16"/>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p>
            </p:txBody>
          </p:sp>
          <p:sp>
            <p:nvSpPr>
              <p:cNvPr id="18" name="任意多边形: 形状 17"/>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19" name="任意多边形: 形状 18"/>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p>
            </p:txBody>
          </p:sp>
          <p:sp>
            <p:nvSpPr>
              <p:cNvPr id="20" name="任意多边形: 形状 19"/>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21" name="任意多边形: 形状 20"/>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p>
            </p:txBody>
          </p:sp>
          <p:sp>
            <p:nvSpPr>
              <p:cNvPr id="22" name="任意多边形: 形状 21"/>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p>
            </p:txBody>
          </p:sp>
          <p:sp>
            <p:nvSpPr>
              <p:cNvPr id="23" name="任意多边形: 形状 22"/>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24" name="任意多边形: 形状 23"/>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p>
            </p:txBody>
          </p:sp>
          <p:sp>
            <p:nvSpPr>
              <p:cNvPr id="25" name="任意多边形: 形状 24"/>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p>
            </p:txBody>
          </p:sp>
          <p:sp>
            <p:nvSpPr>
              <p:cNvPr id="26" name="任意多边形: 形状 25"/>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27" name="任意多边形: 形状 26"/>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28" name="任意多边形: 形状 27"/>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sp>
            <p:nvSpPr>
              <p:cNvPr id="29" name="任意多边形: 形状 28"/>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p>
            </p:txBody>
          </p:sp>
          <p:sp>
            <p:nvSpPr>
              <p:cNvPr id="30" name="任意多边形: 形状 29"/>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p>
            </p:txBody>
          </p:sp>
          <p:sp>
            <p:nvSpPr>
              <p:cNvPr id="31" name="任意多边形: 形状 30"/>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p>
            </p:txBody>
          </p:sp>
          <p:sp>
            <p:nvSpPr>
              <p:cNvPr id="32" name="任意多边形: 形状 31"/>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p>
            </p:txBody>
          </p:sp>
          <p:sp>
            <p:nvSpPr>
              <p:cNvPr id="33" name="任意多边形: 形状 32"/>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p>
            </p:txBody>
          </p:sp>
          <p:sp>
            <p:nvSpPr>
              <p:cNvPr id="34" name="任意多边形: 形状 33"/>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p>
            </p:txBody>
          </p:sp>
          <p:sp>
            <p:nvSpPr>
              <p:cNvPr id="35" name="任意多边形: 形状 34"/>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p>
            </p:txBody>
          </p:sp>
          <p:sp>
            <p:nvSpPr>
              <p:cNvPr id="36" name="任意多边形: 形状 35"/>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7" name="任意多边形: 形状 36"/>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p>
            </p:txBody>
          </p:sp>
          <p:sp>
            <p:nvSpPr>
              <p:cNvPr id="38" name="任意多边形: 形状 37"/>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p>
            </p:txBody>
          </p:sp>
          <p:sp>
            <p:nvSpPr>
              <p:cNvPr id="39" name="任意多边形: 形状 38"/>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p>
            </p:txBody>
          </p:sp>
          <p:sp>
            <p:nvSpPr>
              <p:cNvPr id="40" name="任意多边形: 形状 39"/>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p>
            </p:txBody>
          </p:sp>
        </p:grpSp>
      </p:grpSp>
      <p:sp>
        <p:nvSpPr>
          <p:cNvPr id="131" name="矩形 130"/>
          <p:cNvSpPr/>
          <p:nvPr userDrawn="1"/>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2" name="图片 131"/>
          <p:cNvPicPr>
            <a:picLocks noChangeAspect="1"/>
          </p:cNvPicPr>
          <p:nvPr userDrawn="1"/>
        </p:nvPicPr>
        <p:blipFill rotWithShape="1">
          <a:blip r:embed="rId2"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133" name="图片 132"/>
          <p:cNvPicPr>
            <a:picLocks noChangeAspect="1"/>
          </p:cNvPicPr>
          <p:nvPr userDrawn="1"/>
        </p:nvPicPr>
        <p:blipFill rotWithShape="1">
          <a:blip r:embed="rId3"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rgbClr val="F9F9F9"/>
          </a:fgClr>
          <a:bgClr>
            <a:schemeClr val="bg1"/>
          </a:bgClr>
        </a:pattFill>
        <a:effectLst/>
      </p:bgPr>
    </p:bg>
    <p:spTree>
      <p:nvGrpSpPr>
        <p:cNvPr id="1" name=""/>
        <p:cNvGrpSpPr/>
        <p:nvPr/>
      </p:nvGrpSpPr>
      <p:grpSpPr>
        <a:xfrm>
          <a:off x="0" y="0"/>
          <a:ext cx="0" cy="0"/>
          <a:chOff x="0" y="0"/>
          <a:chExt cx="0" cy="0"/>
        </a:xfrm>
      </p:grpSpPr>
      <p:sp>
        <p:nvSpPr>
          <p:cNvPr id="2" name="文本框 1"/>
          <p:cNvSpPr txBox="1"/>
          <p:nvPr userDrawn="1"/>
        </p:nvSpPr>
        <p:spPr>
          <a:xfrm>
            <a:off x="0" y="-369332"/>
            <a:ext cx="5842000" cy="369332"/>
          </a:xfrm>
          <a:prstGeom prst="rect">
            <a:avLst/>
          </a:prstGeom>
          <a:noFill/>
        </p:spPr>
        <p:txBody>
          <a:bodyPr wrap="square" rtlCol="0">
            <a:spAutoFit/>
          </a:bodyPr>
          <a:lstStyle/>
          <a:p>
            <a:r>
              <a:rPr lang="zh-CN" altLang="en-US" dirty="0"/>
              <a:t>此</a:t>
            </a:r>
            <a:r>
              <a:rPr lang="en-US" altLang="zh-CN" dirty="0"/>
              <a:t>PPT</a:t>
            </a:r>
            <a:r>
              <a:rPr lang="zh-CN" altLang="en-US" dirty="0"/>
              <a:t>模板由成都理工大学“</a:t>
            </a:r>
            <a:r>
              <a:rPr lang="en-US" altLang="zh-CN" dirty="0"/>
              <a:t>X</a:t>
            </a:r>
            <a:r>
              <a:rPr lang="zh-CN" altLang="en-US" dirty="0"/>
              <a:t>幂空间”</a:t>
            </a:r>
            <a:r>
              <a:rPr lang="en-US" altLang="zh-CN" dirty="0"/>
              <a:t>PPT</a:t>
            </a:r>
            <a:r>
              <a:rPr lang="zh-CN" altLang="en-US" dirty="0"/>
              <a:t>工作室制作</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png"/><Relationship Id="rId2" Type="http://schemas.microsoft.com/office/2007/relationships/hdphoto" Target="../media/image4.wdp"/><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8.wdp"/><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2"/>
          </p:nvPr>
        </p:nvSpPr>
        <p:spPr>
          <a:xfrm>
            <a:off x="1019507" y="5406922"/>
            <a:ext cx="3378873" cy="337185"/>
          </a:xfrm>
        </p:spPr>
        <p:txBody>
          <a:bodyPr/>
          <a:lstStyle/>
          <a:p>
            <a:r>
              <a:rPr lang="zh-CN" altLang="en-US" dirty="0"/>
              <a:t>汇报人：刘建军（</a:t>
            </a:r>
            <a:r>
              <a:rPr lang="en-US" altLang="zh-CN" dirty="0"/>
              <a:t>201807030126</a:t>
            </a:r>
            <a:r>
              <a:rPr lang="zh-CN" altLang="en-US" dirty="0"/>
              <a:t>）</a:t>
            </a:r>
            <a:endParaRPr lang="zh-CN" altLang="en-US" dirty="0"/>
          </a:p>
        </p:txBody>
      </p:sp>
      <p:sp>
        <p:nvSpPr>
          <p:cNvPr id="7" name="文本占位符 6"/>
          <p:cNvSpPr>
            <a:spLocks noGrp="1"/>
          </p:cNvSpPr>
          <p:nvPr>
            <p:ph type="body" sz="quarter" idx="13"/>
          </p:nvPr>
        </p:nvSpPr>
        <p:spPr>
          <a:xfrm>
            <a:off x="1019507" y="5800981"/>
            <a:ext cx="3378873" cy="337185"/>
          </a:xfrm>
        </p:spPr>
        <p:txBody>
          <a:bodyPr/>
          <a:lstStyle/>
          <a:p>
            <a:r>
              <a:rPr lang="zh-CN" altLang="en-US" dirty="0"/>
              <a:t>汇报时间：</a:t>
            </a:r>
            <a:r>
              <a:rPr lang="en-US" altLang="zh-CN" dirty="0"/>
              <a:t>2022.01.05</a:t>
            </a:r>
            <a:endParaRPr lang="zh-CN" altLang="en-US" dirty="0"/>
          </a:p>
        </p:txBody>
      </p:sp>
      <p:sp>
        <p:nvSpPr>
          <p:cNvPr id="5" name="文本占位符 4"/>
          <p:cNvSpPr>
            <a:spLocks noGrp="1"/>
          </p:cNvSpPr>
          <p:nvPr>
            <p:ph type="body" sz="quarter" idx="11"/>
          </p:nvPr>
        </p:nvSpPr>
        <p:spPr>
          <a:xfrm>
            <a:off x="2774013" y="3812330"/>
            <a:ext cx="6642933" cy="337185"/>
          </a:xfrm>
        </p:spPr>
        <p:txBody>
          <a:bodyPr/>
          <a:lstStyle/>
          <a:p>
            <a:pPr algn="r"/>
            <a:r>
              <a:rPr lang="en-US" altLang="zh-CN" sz="1600" dirty="0">
                <a:solidFill>
                  <a:schemeClr val="bg1"/>
                </a:solidFill>
                <a:cs typeface="+mn-ea"/>
                <a:sym typeface="+mn-lt"/>
              </a:rPr>
              <a:t>Chengdu</a:t>
            </a:r>
            <a:r>
              <a:rPr lang="zh-CN" altLang="en-US" sz="1600" dirty="0">
                <a:solidFill>
                  <a:schemeClr val="bg1"/>
                </a:solidFill>
                <a:cs typeface="+mn-ea"/>
                <a:sym typeface="+mn-lt"/>
              </a:rPr>
              <a:t> University </a:t>
            </a:r>
            <a:r>
              <a:rPr lang="en-US" altLang="zh-CN" sz="1600" dirty="0">
                <a:solidFill>
                  <a:schemeClr val="bg1"/>
                </a:solidFill>
                <a:cs typeface="+mn-ea"/>
                <a:sym typeface="+mn-lt"/>
              </a:rPr>
              <a:t>of Technology</a:t>
            </a:r>
            <a:r>
              <a:rPr lang="zh-CN" altLang="en-US" sz="1600" dirty="0">
                <a:solidFill>
                  <a:schemeClr val="bg1"/>
                </a:solidFill>
                <a:cs typeface="+mn-ea"/>
                <a:sym typeface="+mn-lt"/>
              </a:rPr>
              <a:t> Academic Report </a:t>
            </a:r>
            <a:endParaRPr lang="zh-CN" altLang="en-US" sz="1600" dirty="0">
              <a:solidFill>
                <a:schemeClr val="bg1"/>
              </a:solidFill>
              <a:cs typeface="+mn-ea"/>
              <a:sym typeface="+mn-lt"/>
            </a:endParaRPr>
          </a:p>
        </p:txBody>
      </p:sp>
      <p:sp>
        <p:nvSpPr>
          <p:cNvPr id="4" name="文本占位符 3"/>
          <p:cNvSpPr>
            <a:spLocks noGrp="1"/>
          </p:cNvSpPr>
          <p:nvPr>
            <p:ph type="body" sz="quarter" idx="10"/>
          </p:nvPr>
        </p:nvSpPr>
        <p:spPr>
          <a:xfrm>
            <a:off x="1019810" y="2367280"/>
            <a:ext cx="8476615" cy="1445260"/>
          </a:xfrm>
        </p:spPr>
        <p:txBody>
          <a:bodyPr wrap="square"/>
          <a:lstStyle/>
          <a:p>
            <a:pPr algn="l"/>
            <a:r>
              <a:rPr lang="zh-CN" altLang="en-US" dirty="0"/>
              <a:t>《平凡的世界》小说文本分析</a:t>
            </a:r>
            <a:r>
              <a:rPr lang="en-US" altLang="zh-CN" dirty="0"/>
              <a:t>                                 </a:t>
            </a:r>
            <a:endParaRPr lang="en-US" altLang="zh-CN" dirty="0"/>
          </a:p>
          <a:p>
            <a:pPr algn="l"/>
            <a:r>
              <a:rPr lang="en-US" altLang="zh-CN" dirty="0"/>
              <a:t>                   ——</a:t>
            </a:r>
            <a:r>
              <a:rPr lang="zh-CN" altLang="en-US" dirty="0"/>
              <a:t>开题</a:t>
            </a:r>
            <a:r>
              <a:rPr lang="zh-CN" altLang="en-US" dirty="0"/>
              <a:t>报告</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矩形 211"/>
          <p:cNvSpPr/>
          <p:nvPr/>
        </p:nvSpPr>
        <p:spPr>
          <a:xfrm>
            <a:off x="1093470" y="2345690"/>
            <a:ext cx="8950325" cy="3735070"/>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noFill/>
              <a:cs typeface="+mn-ea"/>
              <a:sym typeface="+mn-lt"/>
            </a:endParaRPr>
          </a:p>
        </p:txBody>
      </p:sp>
      <p:sp>
        <p:nvSpPr>
          <p:cNvPr id="19" name="矩形 18"/>
          <p:cNvSpPr/>
          <p:nvPr/>
        </p:nvSpPr>
        <p:spPr>
          <a:xfrm>
            <a:off x="512445" y="1955800"/>
            <a:ext cx="9107170" cy="372999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任意多边形: 形状 40"/>
          <p:cNvSpPr/>
          <p:nvPr/>
        </p:nvSpPr>
        <p:spPr>
          <a:xfrm>
            <a:off x="8810614" y="2138462"/>
            <a:ext cx="483474" cy="599674"/>
          </a:xfrm>
          <a:custGeom>
            <a:avLst/>
            <a:gdLst>
              <a:gd name="connsiteX0" fmla="*/ 48006 w 56673"/>
              <a:gd name="connsiteY0" fmla="*/ 41910 h 70294"/>
              <a:gd name="connsiteX1" fmla="*/ 56483 w 56673"/>
              <a:gd name="connsiteY1" fmla="*/ 44101 h 70294"/>
              <a:gd name="connsiteX2" fmla="*/ 56674 w 56673"/>
              <a:gd name="connsiteY2" fmla="*/ 48578 h 70294"/>
              <a:gd name="connsiteX3" fmla="*/ 49530 w 56673"/>
              <a:gd name="connsiteY3" fmla="*/ 64389 h 70294"/>
              <a:gd name="connsiteX4" fmla="*/ 30289 w 56673"/>
              <a:gd name="connsiteY4" fmla="*/ 70295 h 70294"/>
              <a:gd name="connsiteX5" fmla="*/ 0 w 56673"/>
              <a:gd name="connsiteY5" fmla="*/ 36195 h 70294"/>
              <a:gd name="connsiteX6" fmla="*/ 8858 w 56673"/>
              <a:gd name="connsiteY6" fmla="*/ 10001 h 70294"/>
              <a:gd name="connsiteX7" fmla="*/ 31813 w 56673"/>
              <a:gd name="connsiteY7" fmla="*/ 0 h 70294"/>
              <a:gd name="connsiteX8" fmla="*/ 53912 w 56673"/>
              <a:gd name="connsiteY8" fmla="*/ 21241 h 70294"/>
              <a:gd name="connsiteX9" fmla="*/ 45434 w 56673"/>
              <a:gd name="connsiteY9" fmla="*/ 25146 h 70294"/>
              <a:gd name="connsiteX10" fmla="*/ 45625 w 56673"/>
              <a:gd name="connsiteY10" fmla="*/ 20479 h 70294"/>
              <a:gd name="connsiteX11" fmla="*/ 33528 w 56673"/>
              <a:gd name="connsiteY11" fmla="*/ 5429 h 70294"/>
              <a:gd name="connsiteX12" fmla="*/ 20764 w 56673"/>
              <a:gd name="connsiteY12" fmla="*/ 37338 h 70294"/>
              <a:gd name="connsiteX13" fmla="*/ 35052 w 56673"/>
              <a:gd name="connsiteY13" fmla="*/ 64770 h 70294"/>
              <a:gd name="connsiteX14" fmla="*/ 44863 w 56673"/>
              <a:gd name="connsiteY14" fmla="*/ 60103 h 70294"/>
              <a:gd name="connsiteX15" fmla="*/ 48768 w 56673"/>
              <a:gd name="connsiteY15" fmla="*/ 48387 h 70294"/>
              <a:gd name="connsiteX16" fmla="*/ 48006 w 56673"/>
              <a:gd name="connsiteY16" fmla="*/ 41910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673" h="70294">
                <a:moveTo>
                  <a:pt x="48006" y="41910"/>
                </a:moveTo>
                <a:lnTo>
                  <a:pt x="56483" y="44101"/>
                </a:lnTo>
                <a:cubicBezTo>
                  <a:pt x="56579" y="45815"/>
                  <a:pt x="56674" y="47339"/>
                  <a:pt x="56674" y="48578"/>
                </a:cubicBezTo>
                <a:cubicBezTo>
                  <a:pt x="56674" y="55150"/>
                  <a:pt x="54293" y="60484"/>
                  <a:pt x="49530" y="64389"/>
                </a:cubicBezTo>
                <a:cubicBezTo>
                  <a:pt x="44768" y="68294"/>
                  <a:pt x="38290" y="70295"/>
                  <a:pt x="30289" y="70295"/>
                </a:cubicBezTo>
                <a:cubicBezTo>
                  <a:pt x="10096" y="70295"/>
                  <a:pt x="0" y="58960"/>
                  <a:pt x="0" y="36195"/>
                </a:cubicBezTo>
                <a:cubicBezTo>
                  <a:pt x="0" y="25432"/>
                  <a:pt x="2953" y="16669"/>
                  <a:pt x="8858" y="10001"/>
                </a:cubicBezTo>
                <a:cubicBezTo>
                  <a:pt x="14764" y="3334"/>
                  <a:pt x="22384" y="0"/>
                  <a:pt x="31813" y="0"/>
                </a:cubicBezTo>
                <a:cubicBezTo>
                  <a:pt x="46577" y="0"/>
                  <a:pt x="53912" y="7049"/>
                  <a:pt x="53912" y="21241"/>
                </a:cubicBezTo>
                <a:lnTo>
                  <a:pt x="45434" y="25146"/>
                </a:lnTo>
                <a:cubicBezTo>
                  <a:pt x="45529" y="23146"/>
                  <a:pt x="45625" y="21622"/>
                  <a:pt x="45625" y="20479"/>
                </a:cubicBezTo>
                <a:cubicBezTo>
                  <a:pt x="45625" y="10478"/>
                  <a:pt x="41624" y="5429"/>
                  <a:pt x="33528" y="5429"/>
                </a:cubicBezTo>
                <a:cubicBezTo>
                  <a:pt x="25051" y="5429"/>
                  <a:pt x="20764" y="16097"/>
                  <a:pt x="20764" y="37338"/>
                </a:cubicBezTo>
                <a:cubicBezTo>
                  <a:pt x="20764" y="55626"/>
                  <a:pt x="25527" y="64770"/>
                  <a:pt x="35052" y="64770"/>
                </a:cubicBezTo>
                <a:cubicBezTo>
                  <a:pt x="38957" y="64770"/>
                  <a:pt x="42196" y="63246"/>
                  <a:pt x="44863" y="60103"/>
                </a:cubicBezTo>
                <a:cubicBezTo>
                  <a:pt x="47435" y="56960"/>
                  <a:pt x="48768" y="53054"/>
                  <a:pt x="48768" y="48387"/>
                </a:cubicBezTo>
                <a:cubicBezTo>
                  <a:pt x="48673" y="47054"/>
                  <a:pt x="48482" y="44863"/>
                  <a:pt x="48006" y="41910"/>
                </a:cubicBezTo>
                <a:close/>
              </a:path>
            </a:pathLst>
          </a:custGeom>
          <a:solidFill>
            <a:schemeClr val="tx2">
              <a:lumMod val="60000"/>
              <a:lumOff val="40000"/>
            </a:schemeClr>
          </a:solidFill>
          <a:ln w="9525" cap="flat">
            <a:noFill/>
            <a:prstDash val="solid"/>
            <a:miter/>
          </a:ln>
        </p:spPr>
        <p:txBody>
          <a:bodyPr rtlCol="0" anchor="ctr"/>
          <a:lstStyle/>
          <a:p>
            <a:endParaRPr lang="zh-CN" altLang="en-US" dirty="0">
              <a:solidFill>
                <a:schemeClr val="bg1"/>
              </a:solidFill>
              <a:cs typeface="+mn-ea"/>
              <a:sym typeface="+mn-lt"/>
            </a:endParaRPr>
          </a:p>
        </p:txBody>
      </p:sp>
      <p:sp>
        <p:nvSpPr>
          <p:cNvPr id="42" name="任意多边形: 形状 41"/>
          <p:cNvSpPr/>
          <p:nvPr/>
        </p:nvSpPr>
        <p:spPr>
          <a:xfrm>
            <a:off x="8810744" y="3056898"/>
            <a:ext cx="497285" cy="580172"/>
          </a:xfrm>
          <a:custGeom>
            <a:avLst/>
            <a:gdLst>
              <a:gd name="connsiteX0" fmla="*/ 0 w 58292"/>
              <a:gd name="connsiteY0" fmla="*/ 68009 h 68008"/>
              <a:gd name="connsiteX1" fmla="*/ 0 w 58292"/>
              <a:gd name="connsiteY1" fmla="*/ 0 h 68008"/>
              <a:gd name="connsiteX2" fmla="*/ 28194 w 58292"/>
              <a:gd name="connsiteY2" fmla="*/ 0 h 68008"/>
              <a:gd name="connsiteX3" fmla="*/ 58293 w 58292"/>
              <a:gd name="connsiteY3" fmla="*/ 34100 h 68008"/>
              <a:gd name="connsiteX4" fmla="*/ 27146 w 58292"/>
              <a:gd name="connsiteY4" fmla="*/ 68009 h 68008"/>
              <a:gd name="connsiteX5" fmla="*/ 0 w 58292"/>
              <a:gd name="connsiteY5" fmla="*/ 68009 h 68008"/>
              <a:gd name="connsiteX6" fmla="*/ 19812 w 58292"/>
              <a:gd name="connsiteY6" fmla="*/ 62389 h 68008"/>
              <a:gd name="connsiteX7" fmla="*/ 24955 w 58292"/>
              <a:gd name="connsiteY7" fmla="*/ 62389 h 68008"/>
              <a:gd name="connsiteX8" fmla="*/ 34862 w 58292"/>
              <a:gd name="connsiteY8" fmla="*/ 56197 h 68008"/>
              <a:gd name="connsiteX9" fmla="*/ 37624 w 58292"/>
              <a:gd name="connsiteY9" fmla="*/ 33909 h 68008"/>
              <a:gd name="connsiteX10" fmla="*/ 34862 w 58292"/>
              <a:gd name="connsiteY10" fmla="*/ 11716 h 68008"/>
              <a:gd name="connsiteX11" fmla="*/ 24955 w 58292"/>
              <a:gd name="connsiteY11" fmla="*/ 5620 h 68008"/>
              <a:gd name="connsiteX12" fmla="*/ 19812 w 58292"/>
              <a:gd name="connsiteY12" fmla="*/ 5620 h 68008"/>
              <a:gd name="connsiteX13" fmla="*/ 19812 w 58292"/>
              <a:gd name="connsiteY13" fmla="*/ 62389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92" h="68008">
                <a:moveTo>
                  <a:pt x="0" y="68009"/>
                </a:moveTo>
                <a:lnTo>
                  <a:pt x="0" y="0"/>
                </a:lnTo>
                <a:lnTo>
                  <a:pt x="28194" y="0"/>
                </a:lnTo>
                <a:cubicBezTo>
                  <a:pt x="48196" y="0"/>
                  <a:pt x="58293" y="11335"/>
                  <a:pt x="58293" y="34100"/>
                </a:cubicBezTo>
                <a:cubicBezTo>
                  <a:pt x="58293" y="56769"/>
                  <a:pt x="47911" y="68009"/>
                  <a:pt x="27146" y="68009"/>
                </a:cubicBezTo>
                <a:lnTo>
                  <a:pt x="0" y="68009"/>
                </a:lnTo>
                <a:close/>
                <a:moveTo>
                  <a:pt x="19812" y="62389"/>
                </a:moveTo>
                <a:lnTo>
                  <a:pt x="24955" y="62389"/>
                </a:lnTo>
                <a:cubicBezTo>
                  <a:pt x="29718" y="62389"/>
                  <a:pt x="32957" y="60293"/>
                  <a:pt x="34862" y="56197"/>
                </a:cubicBezTo>
                <a:cubicBezTo>
                  <a:pt x="36671" y="52102"/>
                  <a:pt x="37624" y="44672"/>
                  <a:pt x="37624" y="33909"/>
                </a:cubicBezTo>
                <a:cubicBezTo>
                  <a:pt x="37624" y="23146"/>
                  <a:pt x="36767" y="15812"/>
                  <a:pt x="34862" y="11716"/>
                </a:cubicBezTo>
                <a:cubicBezTo>
                  <a:pt x="33052" y="7620"/>
                  <a:pt x="29718" y="5620"/>
                  <a:pt x="24955" y="5620"/>
                </a:cubicBezTo>
                <a:lnTo>
                  <a:pt x="19812" y="5620"/>
                </a:lnTo>
                <a:lnTo>
                  <a:pt x="19812" y="62389"/>
                </a:lnTo>
                <a:close/>
              </a:path>
            </a:pathLst>
          </a:custGeom>
          <a:solidFill>
            <a:schemeClr val="tx2">
              <a:lumMod val="60000"/>
              <a:lumOff val="40000"/>
            </a:schemeClr>
          </a:solidFill>
          <a:ln w="9525" cap="flat">
            <a:noFill/>
            <a:prstDash val="solid"/>
            <a:miter/>
          </a:ln>
        </p:spPr>
        <p:txBody>
          <a:bodyPr rtlCol="0" anchor="ctr"/>
          <a:lstStyle/>
          <a:p>
            <a:endParaRPr lang="zh-CN" altLang="en-US">
              <a:cs typeface="+mn-ea"/>
              <a:sym typeface="+mn-lt"/>
            </a:endParaRPr>
          </a:p>
        </p:txBody>
      </p:sp>
      <p:sp>
        <p:nvSpPr>
          <p:cNvPr id="43" name="任意多边形: 形状 42"/>
          <p:cNvSpPr/>
          <p:nvPr/>
        </p:nvSpPr>
        <p:spPr>
          <a:xfrm>
            <a:off x="8799598" y="3955832"/>
            <a:ext cx="442849" cy="589923"/>
          </a:xfrm>
          <a:custGeom>
            <a:avLst/>
            <a:gdLst>
              <a:gd name="connsiteX0" fmla="*/ 51911 w 51911"/>
              <a:gd name="connsiteY0" fmla="*/ 0 h 69151"/>
              <a:gd name="connsiteX1" fmla="*/ 51911 w 51911"/>
              <a:gd name="connsiteY1" fmla="*/ 45625 h 69151"/>
              <a:gd name="connsiteX2" fmla="*/ 25908 w 51911"/>
              <a:gd name="connsiteY2" fmla="*/ 69152 h 69151"/>
              <a:gd name="connsiteX3" fmla="*/ 0 w 51911"/>
              <a:gd name="connsiteY3" fmla="*/ 45625 h 69151"/>
              <a:gd name="connsiteX4" fmla="*/ 0 w 51911"/>
              <a:gd name="connsiteY4" fmla="*/ 0 h 69151"/>
              <a:gd name="connsiteX5" fmla="*/ 19717 w 51911"/>
              <a:gd name="connsiteY5" fmla="*/ 0 h 69151"/>
              <a:gd name="connsiteX6" fmla="*/ 19717 w 51911"/>
              <a:gd name="connsiteY6" fmla="*/ 46292 h 69151"/>
              <a:gd name="connsiteX7" fmla="*/ 22288 w 51911"/>
              <a:gd name="connsiteY7" fmla="*/ 58579 h 69151"/>
              <a:gd name="connsiteX8" fmla="*/ 31813 w 51911"/>
              <a:gd name="connsiteY8" fmla="*/ 61913 h 69151"/>
              <a:gd name="connsiteX9" fmla="*/ 45244 w 51911"/>
              <a:gd name="connsiteY9" fmla="*/ 45720 h 69151"/>
              <a:gd name="connsiteX10" fmla="*/ 45244 w 51911"/>
              <a:gd name="connsiteY10" fmla="*/ 95 h 69151"/>
              <a:gd name="connsiteX11" fmla="*/ 51911 w 51911"/>
              <a:gd name="connsiteY11" fmla="*/ 95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1" h="69151">
                <a:moveTo>
                  <a:pt x="51911" y="0"/>
                </a:moveTo>
                <a:lnTo>
                  <a:pt x="51911" y="45625"/>
                </a:lnTo>
                <a:cubicBezTo>
                  <a:pt x="51911" y="61246"/>
                  <a:pt x="43244" y="69152"/>
                  <a:pt x="25908" y="69152"/>
                </a:cubicBezTo>
                <a:cubicBezTo>
                  <a:pt x="8668" y="69152"/>
                  <a:pt x="0" y="61341"/>
                  <a:pt x="0" y="45625"/>
                </a:cubicBezTo>
                <a:lnTo>
                  <a:pt x="0" y="0"/>
                </a:lnTo>
                <a:lnTo>
                  <a:pt x="19717" y="0"/>
                </a:lnTo>
                <a:lnTo>
                  <a:pt x="19717" y="46292"/>
                </a:lnTo>
                <a:cubicBezTo>
                  <a:pt x="19717" y="52292"/>
                  <a:pt x="20574" y="56388"/>
                  <a:pt x="22288" y="58579"/>
                </a:cubicBezTo>
                <a:cubicBezTo>
                  <a:pt x="24003" y="60770"/>
                  <a:pt x="27146" y="61913"/>
                  <a:pt x="31813" y="61913"/>
                </a:cubicBezTo>
                <a:cubicBezTo>
                  <a:pt x="40767" y="61913"/>
                  <a:pt x="45244" y="56483"/>
                  <a:pt x="45244" y="45720"/>
                </a:cubicBezTo>
                <a:lnTo>
                  <a:pt x="45244" y="95"/>
                </a:lnTo>
                <a:lnTo>
                  <a:pt x="51911" y="95"/>
                </a:lnTo>
                <a:close/>
              </a:path>
            </a:pathLst>
          </a:custGeom>
          <a:solidFill>
            <a:schemeClr val="tx2">
              <a:lumMod val="60000"/>
              <a:lumOff val="40000"/>
            </a:schemeClr>
          </a:solidFill>
          <a:ln w="9525" cap="flat">
            <a:noFill/>
            <a:prstDash val="solid"/>
            <a:miter/>
          </a:ln>
        </p:spPr>
        <p:txBody>
          <a:bodyPr rtlCol="0" anchor="ctr"/>
          <a:lstStyle/>
          <a:p>
            <a:endParaRPr lang="zh-CN" altLang="en-US">
              <a:cs typeface="+mn-ea"/>
              <a:sym typeface="+mn-lt"/>
            </a:endParaRPr>
          </a:p>
        </p:txBody>
      </p:sp>
      <p:sp>
        <p:nvSpPr>
          <p:cNvPr id="44" name="任意多边形: 形状 43"/>
          <p:cNvSpPr/>
          <p:nvPr/>
        </p:nvSpPr>
        <p:spPr>
          <a:xfrm>
            <a:off x="8800078" y="4798289"/>
            <a:ext cx="463972" cy="580982"/>
          </a:xfrm>
          <a:custGeom>
            <a:avLst/>
            <a:gdLst>
              <a:gd name="connsiteX0" fmla="*/ 54388 w 54387"/>
              <a:gd name="connsiteY0" fmla="*/ 0 h 68103"/>
              <a:gd name="connsiteX1" fmla="*/ 54388 w 54387"/>
              <a:gd name="connsiteY1" fmla="*/ 6858 h 68103"/>
              <a:gd name="connsiteX2" fmla="*/ 37719 w 54387"/>
              <a:gd name="connsiteY2" fmla="*/ 6858 h 68103"/>
              <a:gd name="connsiteX3" fmla="*/ 37719 w 54387"/>
              <a:gd name="connsiteY3" fmla="*/ 68104 h 68103"/>
              <a:gd name="connsiteX4" fmla="*/ 16764 w 54387"/>
              <a:gd name="connsiteY4" fmla="*/ 68104 h 68103"/>
              <a:gd name="connsiteX5" fmla="*/ 16764 w 54387"/>
              <a:gd name="connsiteY5" fmla="*/ 6858 h 68103"/>
              <a:gd name="connsiteX6" fmla="*/ 0 w 54387"/>
              <a:gd name="connsiteY6" fmla="*/ 6858 h 68103"/>
              <a:gd name="connsiteX7" fmla="*/ 0 w 54387"/>
              <a:gd name="connsiteY7" fmla="*/ 0 h 68103"/>
              <a:gd name="connsiteX8" fmla="*/ 54388 w 54387"/>
              <a:gd name="connsiteY8" fmla="*/ 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87" h="68103">
                <a:moveTo>
                  <a:pt x="54388" y="0"/>
                </a:moveTo>
                <a:lnTo>
                  <a:pt x="54388" y="6858"/>
                </a:lnTo>
                <a:lnTo>
                  <a:pt x="37719" y="6858"/>
                </a:lnTo>
                <a:lnTo>
                  <a:pt x="37719" y="68104"/>
                </a:lnTo>
                <a:lnTo>
                  <a:pt x="16764" y="68104"/>
                </a:lnTo>
                <a:lnTo>
                  <a:pt x="16764" y="6858"/>
                </a:lnTo>
                <a:lnTo>
                  <a:pt x="0" y="6858"/>
                </a:lnTo>
                <a:lnTo>
                  <a:pt x="0" y="0"/>
                </a:lnTo>
                <a:lnTo>
                  <a:pt x="54388" y="0"/>
                </a:lnTo>
                <a:close/>
              </a:path>
            </a:pathLst>
          </a:custGeom>
          <a:solidFill>
            <a:schemeClr val="tx2">
              <a:lumMod val="60000"/>
              <a:lumOff val="40000"/>
            </a:schemeClr>
          </a:solidFill>
          <a:ln w="9525" cap="flat">
            <a:noFill/>
            <a:prstDash val="solid"/>
            <a:miter/>
          </a:ln>
        </p:spPr>
        <p:txBody>
          <a:bodyPr rtlCol="0" anchor="ctr"/>
          <a:lstStyle/>
          <a:p>
            <a:endParaRPr lang="zh-CN" altLang="en-US">
              <a:cs typeface="+mn-ea"/>
              <a:sym typeface="+mn-lt"/>
            </a:endParaRPr>
          </a:p>
        </p:txBody>
      </p:sp>
      <p:sp>
        <p:nvSpPr>
          <p:cNvPr id="68" name="文本框 67"/>
          <p:cNvSpPr txBox="1"/>
          <p:nvPr/>
        </p:nvSpPr>
        <p:spPr>
          <a:xfrm>
            <a:off x="381711" y="1232883"/>
            <a:ext cx="10680007" cy="491490"/>
          </a:xfrm>
          <a:prstGeom prst="rect">
            <a:avLst/>
          </a:prstGeom>
          <a:noFill/>
        </p:spPr>
        <p:txBody>
          <a:bodyPr wrap="square" rtlCol="0">
            <a:spAutoFit/>
          </a:bodyPr>
          <a:lstStyle/>
          <a:p>
            <a:pPr>
              <a:lnSpc>
                <a:spcPct val="130000"/>
              </a:lnSpc>
            </a:pPr>
            <a:r>
              <a:rPr lang="zh-CN" altLang="en-US" sz="2000" b="1" kern="1300" spc="130" dirty="0">
                <a:solidFill>
                  <a:schemeClr val="tx1">
                    <a:lumMod val="65000"/>
                    <a:lumOff val="35000"/>
                  </a:schemeClr>
                </a:solidFill>
                <a:cs typeface="+mn-ea"/>
                <a:sym typeface="+mn-lt"/>
              </a:rPr>
              <a:t>低速发展期（</a:t>
            </a:r>
            <a:r>
              <a:rPr lang="zh-CN" altLang="en-US" sz="2000" kern="1300" spc="130" dirty="0">
                <a:solidFill>
                  <a:schemeClr val="tx1">
                    <a:lumMod val="65000"/>
                    <a:lumOff val="35000"/>
                  </a:schemeClr>
                </a:solidFill>
                <a:cs typeface="+mn-ea"/>
                <a:sym typeface="+mn-lt"/>
              </a:rPr>
              <a:t>1971年-1993年）</a:t>
            </a:r>
            <a:endParaRPr lang="zh-CN" altLang="en-US" sz="2000" kern="1300" spc="130" dirty="0">
              <a:solidFill>
                <a:schemeClr val="tx1">
                  <a:lumMod val="65000"/>
                  <a:lumOff val="35000"/>
                </a:schemeClr>
              </a:solidFill>
              <a:cs typeface="+mn-ea"/>
              <a:sym typeface="+mn-lt"/>
            </a:endParaRPr>
          </a:p>
        </p:txBody>
      </p:sp>
      <p:sp>
        <p:nvSpPr>
          <p:cNvPr id="40" name="矩形 39"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1093470" y="3268345"/>
            <a:ext cx="6819265" cy="1889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30000"/>
              </a:lnSpc>
              <a:buFont typeface="Arial" panose="020B0604020202020204" pitchFamily="34" charset="0"/>
              <a:buChar char="•"/>
            </a:pPr>
            <a:r>
              <a:rPr lang="zh-CN" altLang="en-US" kern="1300" dirty="0">
                <a:solidFill>
                  <a:schemeClr val="bg1"/>
                </a:solidFill>
                <a:cs typeface="+mn-ea"/>
                <a:sym typeface="+mn-lt"/>
              </a:rPr>
              <a:t>隐式马尔科夫模型的</a:t>
            </a:r>
            <a:r>
              <a:rPr lang="zh-CN" altLang="en-US" kern="1300" dirty="0">
                <a:solidFill>
                  <a:schemeClr val="bg1"/>
                </a:solidFill>
                <a:cs typeface="+mn-ea"/>
                <a:sym typeface="+mn-lt"/>
              </a:rPr>
              <a:t>提出</a:t>
            </a:r>
            <a:endParaRPr lang="zh-CN" altLang="en-US" kern="1300" dirty="0">
              <a:solidFill>
                <a:schemeClr val="bg1"/>
              </a:solidFill>
              <a:cs typeface="+mn-ea"/>
              <a:sym typeface="+mn-lt"/>
            </a:endParaRPr>
          </a:p>
          <a:p>
            <a:pPr marL="285750" indent="-285750" algn="l">
              <a:lnSpc>
                <a:spcPct val="130000"/>
              </a:lnSpc>
              <a:buFont typeface="Arial" panose="020B0604020202020204" pitchFamily="34" charset="0"/>
              <a:buChar char="•"/>
            </a:pPr>
            <a:r>
              <a:rPr lang="zh-CN" altLang="en-US" kern="1300" dirty="0">
                <a:solidFill>
                  <a:schemeClr val="bg1"/>
                </a:solidFill>
                <a:cs typeface="+mn-ea"/>
                <a:sym typeface="+mn-lt"/>
              </a:rPr>
              <a:t>变形语法、固定子句语法、功能语法等</a:t>
            </a:r>
            <a:endParaRPr lang="zh-CN" altLang="en-US" sz="1600" kern="1300" dirty="0">
              <a:solidFill>
                <a:schemeClr val="bg1"/>
              </a:solidFill>
              <a:cs typeface="+mn-ea"/>
              <a:sym typeface="+mn-lt"/>
            </a:endParaRPr>
          </a:p>
          <a:p>
            <a:pPr marL="285750" indent="-285750" algn="l">
              <a:lnSpc>
                <a:spcPct val="130000"/>
              </a:lnSpc>
              <a:buClrTx/>
              <a:buSzTx/>
              <a:buFont typeface="Arial" panose="020B0604020202020204" pitchFamily="34" charset="0"/>
              <a:buChar char="•"/>
            </a:pPr>
            <a:r>
              <a:rPr lang="zh-CN" altLang="en-US" sz="1800" kern="1300" dirty="0">
                <a:solidFill>
                  <a:schemeClr val="bg1"/>
                </a:solidFill>
                <a:cs typeface="+mn-ea"/>
                <a:sym typeface="+mn-lt"/>
              </a:rPr>
              <a:t>SHRDLU系统，它能够接受自然语言的文本命令并作出相应的行动。</a:t>
            </a:r>
            <a:endParaRPr lang="zh-CN" altLang="en-US" sz="1800" kern="1300" dirty="0">
              <a:solidFill>
                <a:schemeClr val="bg1"/>
              </a:solidFill>
              <a:cs typeface="+mn-ea"/>
              <a:sym typeface="+mn-lt"/>
            </a:endParaRPr>
          </a:p>
          <a:p>
            <a:pPr marL="285750" indent="-285750" algn="l">
              <a:lnSpc>
                <a:spcPct val="130000"/>
              </a:lnSpc>
              <a:buClrTx/>
              <a:buSzTx/>
              <a:buFont typeface="Arial" panose="020B0604020202020204" pitchFamily="34" charset="0"/>
              <a:buChar char="•"/>
            </a:pPr>
            <a:r>
              <a:rPr lang="zh-CN" altLang="en-US" sz="1800" kern="1300" dirty="0">
                <a:solidFill>
                  <a:schemeClr val="bg1"/>
                </a:solidFill>
                <a:cs typeface="+mn-ea"/>
                <a:sym typeface="+mn-lt"/>
              </a:rPr>
              <a:t>LUNAR问答系统的诞生。</a:t>
            </a:r>
            <a:endParaRPr lang="zh-CN" altLang="en-US" sz="1800" kern="1300" dirty="0">
              <a:solidFill>
                <a:schemeClr val="bg1"/>
              </a:solidFill>
              <a:cs typeface="+mn-ea"/>
              <a:sym typeface="+mn-lt"/>
            </a:endParaRPr>
          </a:p>
        </p:txBody>
      </p:sp>
      <p:sp>
        <p:nvSpPr>
          <p:cNvPr id="7" name="文本占位符 7"/>
          <p:cNvSpPr txBox="1"/>
          <p:nvPr/>
        </p:nvSpPr>
        <p:spPr>
          <a:xfrm>
            <a:off x="398780" y="342265"/>
            <a:ext cx="3455670" cy="478155"/>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sym typeface="+mn-ea"/>
              </a:rPr>
              <a:t>自然语言发展历程</a:t>
            </a:r>
            <a:endParaRPr lang="zh-CN" altLang="en-US" dirty="0"/>
          </a:p>
        </p:txBody>
      </p:sp>
      <p:sp>
        <p:nvSpPr>
          <p:cNvPr id="8" name="文本框 7"/>
          <p:cNvSpPr txBox="1"/>
          <p:nvPr/>
        </p:nvSpPr>
        <p:spPr>
          <a:xfrm>
            <a:off x="3524902" y="512231"/>
            <a:ext cx="3235464" cy="306705"/>
          </a:xfrm>
          <a:prstGeom prst="rect">
            <a:avLst/>
          </a:prstGeom>
          <a:noFill/>
        </p:spPr>
        <p:txBody>
          <a:bodyPr wrap="square" rtlCol="0">
            <a:spAutoFit/>
          </a:bodyPr>
          <a:lstStyle/>
          <a:p>
            <a:r>
              <a:rPr lang="en-US" altLang="zh-CN" sz="1400" dirty="0">
                <a:solidFill>
                  <a:schemeClr val="bg2">
                    <a:lumMod val="75000"/>
                  </a:schemeClr>
                </a:solidFill>
                <a:cs typeface="+mn-ea"/>
                <a:sym typeface="+mn-lt"/>
              </a:rPr>
              <a:t>DEVELEPMENT OF NLP</a:t>
            </a:r>
            <a:endParaRPr lang="zh-CN" altLang="en-US" sz="1400" dirty="0">
              <a:solidFill>
                <a:schemeClr val="bg2">
                  <a:lumMod val="75000"/>
                </a:schemeClr>
              </a:solidFill>
              <a:cs typeface="+mn-ea"/>
              <a:sym typeface="+mn-lt"/>
            </a:endParaRPr>
          </a:p>
        </p:txBody>
      </p:sp>
      <p:sp>
        <p:nvSpPr>
          <p:cNvPr id="9" name="文本框 8"/>
          <p:cNvSpPr txBox="1"/>
          <p:nvPr/>
        </p:nvSpPr>
        <p:spPr>
          <a:xfrm>
            <a:off x="1093470" y="2345690"/>
            <a:ext cx="6492875" cy="810260"/>
          </a:xfrm>
          <a:prstGeom prst="rect">
            <a:avLst/>
          </a:prstGeom>
          <a:noFill/>
        </p:spPr>
        <p:txBody>
          <a:bodyPr wrap="square" rtlCol="0">
            <a:spAutoFit/>
          </a:bodyPr>
          <a:p>
            <a:pPr indent="0" algn="l">
              <a:lnSpc>
                <a:spcPct val="130000"/>
              </a:lnSpc>
              <a:buClrTx/>
              <a:buSzTx/>
              <a:buNone/>
            </a:pPr>
            <a:r>
              <a:rPr lang="en-US" altLang="zh-CN" kern="1300" dirty="0">
                <a:solidFill>
                  <a:schemeClr val="bg1"/>
                </a:solidFill>
                <a:cs typeface="+mn-ea"/>
              </a:rPr>
              <a:t>      </a:t>
            </a:r>
            <a:r>
              <a:rPr lang="zh-CN" altLang="en-US" kern="1300" dirty="0">
                <a:solidFill>
                  <a:schemeClr val="bg1"/>
                </a:solidFill>
                <a:cs typeface="+mn-ea"/>
              </a:rPr>
              <a:t>由于语料库的缺乏，以及计算机的算力不高，当时自然语言处理的应用不能取得较好的结果。但相关研究仍然在进行</a:t>
            </a:r>
            <a:r>
              <a:rPr lang="zh-CN" altLang="en-US" kern="1300" dirty="0">
                <a:solidFill>
                  <a:schemeClr val="bg1"/>
                </a:solidFill>
                <a:cs typeface="+mn-ea"/>
              </a:rPr>
              <a:t>着</a:t>
            </a:r>
            <a:endParaRPr lang="zh-CN" altLang="en-US" kern="1300" dirty="0">
              <a:solidFill>
                <a:schemeClr val="bg1"/>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直角三角形 168"/>
          <p:cNvSpPr/>
          <p:nvPr/>
        </p:nvSpPr>
        <p:spPr>
          <a:xfrm>
            <a:off x="6095999" y="1450400"/>
            <a:ext cx="182881" cy="288001"/>
          </a:xfrm>
          <a:prstGeom prst="rtTriangle">
            <a:avLst/>
          </a:prstGeom>
          <a:solidFill>
            <a:schemeClr val="bg1">
              <a:lumMod val="8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直角三角形 166"/>
          <p:cNvSpPr/>
          <p:nvPr/>
        </p:nvSpPr>
        <p:spPr>
          <a:xfrm flipV="1">
            <a:off x="6095999" y="5696874"/>
            <a:ext cx="182881" cy="288001"/>
          </a:xfrm>
          <a:prstGeom prst="rtTriangle">
            <a:avLst/>
          </a:prstGeom>
          <a:solidFill>
            <a:schemeClr val="bg1">
              <a:lumMod val="8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0" y="1732032"/>
            <a:ext cx="12191998" cy="3995457"/>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a:effectLst>
            <a:outerShdw blurRad="114300" dist="50800" dir="10800000" algn="r"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useBgFill="1">
        <p:nvSpPr>
          <p:cNvPr id="166" name="矩形 165"/>
          <p:cNvSpPr/>
          <p:nvPr/>
        </p:nvSpPr>
        <p:spPr>
          <a:xfrm>
            <a:off x="488185" y="1450400"/>
            <a:ext cx="5607815" cy="4534475"/>
          </a:xfrm>
          <a:prstGeom prst="rect">
            <a:avLst/>
          </a:prstGeom>
          <a:ln w="12700">
            <a:solidFill>
              <a:schemeClr val="accent1">
                <a:alpha val="5000"/>
              </a:schemeClr>
            </a:soli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29" name="图表 28"/>
          <p:cNvGraphicFramePr/>
          <p:nvPr/>
        </p:nvGraphicFramePr>
        <p:xfrm>
          <a:off x="1340445" y="873125"/>
          <a:ext cx="3903294" cy="5608013"/>
        </p:xfrm>
        <a:graphic>
          <a:graphicData uri="http://schemas.openxmlformats.org/drawingml/2006/chart">
            <c:chart xmlns:c="http://schemas.openxmlformats.org/drawingml/2006/chart" xmlns:r="http://schemas.openxmlformats.org/officeDocument/2006/relationships" r:id="rId1"/>
          </a:graphicData>
        </a:graphic>
      </p:graphicFrame>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23477" t="14306" r="24920" b="12731"/>
          <a:stretch>
            <a:fillRect/>
          </a:stretch>
        </p:blipFill>
        <p:spPr>
          <a:xfrm>
            <a:off x="2159468" y="2403006"/>
            <a:ext cx="2265248" cy="2265248"/>
          </a:xfrm>
          <a:prstGeom prst="rect">
            <a:avLst/>
          </a:prstGeom>
        </p:spPr>
      </p:pic>
      <p:sp>
        <p:nvSpPr>
          <p:cNvPr id="12" name="文本框 11"/>
          <p:cNvSpPr txBox="1"/>
          <p:nvPr/>
        </p:nvSpPr>
        <p:spPr>
          <a:xfrm>
            <a:off x="6599555" y="2004060"/>
            <a:ext cx="4152900" cy="39878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solidFill>
                  <a:schemeClr val="bg1"/>
                </a:solidFill>
                <a:cs typeface="+mn-ea"/>
                <a:sym typeface="+mn-lt"/>
              </a:rPr>
              <a:t>复苏融合期（1994年至今）</a:t>
            </a:r>
            <a:endParaRPr lang="zh-CN" altLang="en-US" dirty="0">
              <a:solidFill>
                <a:schemeClr val="bg1"/>
              </a:solidFill>
              <a:cs typeface="+mn-ea"/>
              <a:sym typeface="+mn-lt"/>
            </a:endParaRPr>
          </a:p>
        </p:txBody>
      </p:sp>
      <p:sp>
        <p:nvSpPr>
          <p:cNvPr id="19" name="矩形 18"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6599555" y="2820670"/>
            <a:ext cx="5591810" cy="26511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支持向量机的提出</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最大熵技术以及多项式回归</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贝叶斯图论模型，非监督统计方法</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神经语言模型（Neural language models）</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多任务学习（Multi-task learning）</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词嵌入（Word embeddings）</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序列到序列模型（Sequence-to-sequence models）</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预训练语言模型（Pretrain language models）</a:t>
            </a:r>
            <a:endParaRPr lang="zh-CN" altLang="en-US" sz="1600" kern="1300" spc="130" dirty="0">
              <a:solidFill>
                <a:schemeClr val="bg1"/>
              </a:solidFill>
              <a:cs typeface="+mn-ea"/>
              <a:sym typeface="+mn-lt"/>
            </a:endParaRPr>
          </a:p>
        </p:txBody>
      </p:sp>
      <p:cxnSp>
        <p:nvCxnSpPr>
          <p:cNvPr id="170" name="直接连接符 169"/>
          <p:cNvCxnSpPr/>
          <p:nvPr/>
        </p:nvCxnSpPr>
        <p:spPr>
          <a:xfrm>
            <a:off x="6760210" y="2573655"/>
            <a:ext cx="28581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1" name="矩形 170"/>
          <p:cNvSpPr/>
          <p:nvPr/>
        </p:nvSpPr>
        <p:spPr>
          <a:xfrm>
            <a:off x="6760210" y="2573655"/>
            <a:ext cx="145796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 name="文本占位符 7"/>
          <p:cNvSpPr txBox="1"/>
          <p:nvPr/>
        </p:nvSpPr>
        <p:spPr>
          <a:xfrm>
            <a:off x="398780" y="342265"/>
            <a:ext cx="3455670" cy="478155"/>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sym typeface="+mn-ea"/>
              </a:rPr>
              <a:t>自然语言发展历程</a:t>
            </a:r>
            <a:endParaRPr lang="zh-CN" altLang="en-US" dirty="0"/>
          </a:p>
        </p:txBody>
      </p:sp>
      <p:sp>
        <p:nvSpPr>
          <p:cNvPr id="8" name="文本框 7"/>
          <p:cNvSpPr txBox="1"/>
          <p:nvPr/>
        </p:nvSpPr>
        <p:spPr>
          <a:xfrm>
            <a:off x="3524902" y="512231"/>
            <a:ext cx="3235464" cy="306705"/>
          </a:xfrm>
          <a:prstGeom prst="rect">
            <a:avLst/>
          </a:prstGeom>
          <a:noFill/>
        </p:spPr>
        <p:txBody>
          <a:bodyPr wrap="square" rtlCol="0">
            <a:spAutoFit/>
          </a:bodyPr>
          <a:lstStyle/>
          <a:p>
            <a:r>
              <a:rPr lang="en-US" altLang="zh-CN" sz="1400" dirty="0">
                <a:solidFill>
                  <a:schemeClr val="bg2">
                    <a:lumMod val="75000"/>
                  </a:schemeClr>
                </a:solidFill>
                <a:cs typeface="+mn-ea"/>
                <a:sym typeface="+mn-lt"/>
              </a:rPr>
              <a:t>DEVELEPMENT OF NLP</a:t>
            </a:r>
            <a:endParaRPr lang="zh-CN" altLang="en-US" sz="1400" dirty="0">
              <a:solidFill>
                <a:schemeClr val="bg2">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Freeform 7"/>
          <p:cNvSpPr>
            <a:spLocks noEditPoints="1"/>
          </p:cNvSpPr>
          <p:nvPr/>
        </p:nvSpPr>
        <p:spPr bwMode="auto">
          <a:xfrm flipH="1">
            <a:off x="4430754" y="4852488"/>
            <a:ext cx="375468" cy="542381"/>
          </a:xfrm>
          <a:custGeom>
            <a:avLst/>
            <a:gdLst>
              <a:gd name="T0" fmla="*/ 3 w 223"/>
              <a:gd name="T1" fmla="*/ 196 h 351"/>
              <a:gd name="T2" fmla="*/ 10 w 223"/>
              <a:gd name="T3" fmla="*/ 177 h 351"/>
              <a:gd name="T4" fmla="*/ 53 w 223"/>
              <a:gd name="T5" fmla="*/ 157 h 351"/>
              <a:gd name="T6" fmla="*/ 76 w 223"/>
              <a:gd name="T7" fmla="*/ 97 h 351"/>
              <a:gd name="T8" fmla="*/ 90 w 223"/>
              <a:gd name="T9" fmla="*/ 88 h 351"/>
              <a:gd name="T10" fmla="*/ 90 w 223"/>
              <a:gd name="T11" fmla="*/ 88 h 351"/>
              <a:gd name="T12" fmla="*/ 119 w 223"/>
              <a:gd name="T13" fmla="*/ 88 h 351"/>
              <a:gd name="T14" fmla="*/ 119 w 223"/>
              <a:gd name="T15" fmla="*/ 88 h 351"/>
              <a:gd name="T16" fmla="*/ 125 w 223"/>
              <a:gd name="T17" fmla="*/ 89 h 351"/>
              <a:gd name="T18" fmla="*/ 184 w 223"/>
              <a:gd name="T19" fmla="*/ 118 h 351"/>
              <a:gd name="T20" fmla="*/ 190 w 223"/>
              <a:gd name="T21" fmla="*/ 123 h 351"/>
              <a:gd name="T22" fmla="*/ 219 w 223"/>
              <a:gd name="T23" fmla="*/ 167 h 351"/>
              <a:gd name="T24" fmla="*/ 215 w 223"/>
              <a:gd name="T25" fmla="*/ 187 h 351"/>
              <a:gd name="T26" fmla="*/ 207 w 223"/>
              <a:gd name="T27" fmla="*/ 190 h 351"/>
              <a:gd name="T28" fmla="*/ 195 w 223"/>
              <a:gd name="T29" fmla="*/ 183 h 351"/>
              <a:gd name="T30" fmla="*/ 167 w 223"/>
              <a:gd name="T31" fmla="*/ 143 h 351"/>
              <a:gd name="T32" fmla="*/ 134 w 223"/>
              <a:gd name="T33" fmla="*/ 126 h 351"/>
              <a:gd name="T34" fmla="*/ 135 w 223"/>
              <a:gd name="T35" fmla="*/ 131 h 351"/>
              <a:gd name="T36" fmla="*/ 148 w 223"/>
              <a:gd name="T37" fmla="*/ 190 h 351"/>
              <a:gd name="T38" fmla="*/ 138 w 223"/>
              <a:gd name="T39" fmla="*/ 222 h 351"/>
              <a:gd name="T40" fmla="*/ 87 w 223"/>
              <a:gd name="T41" fmla="*/ 273 h 351"/>
              <a:gd name="T42" fmla="*/ 59 w 223"/>
              <a:gd name="T43" fmla="*/ 342 h 351"/>
              <a:gd name="T44" fmla="*/ 46 w 223"/>
              <a:gd name="T45" fmla="*/ 351 h 351"/>
              <a:gd name="T46" fmla="*/ 40 w 223"/>
              <a:gd name="T47" fmla="*/ 350 h 351"/>
              <a:gd name="T48" fmla="*/ 32 w 223"/>
              <a:gd name="T49" fmla="*/ 331 h 351"/>
              <a:gd name="T50" fmla="*/ 61 w 223"/>
              <a:gd name="T51" fmla="*/ 258 h 351"/>
              <a:gd name="T52" fmla="*/ 63 w 223"/>
              <a:gd name="T53" fmla="*/ 254 h 351"/>
              <a:gd name="T54" fmla="*/ 72 w 223"/>
              <a:gd name="T55" fmla="*/ 242 h 351"/>
              <a:gd name="T56" fmla="*/ 97 w 223"/>
              <a:gd name="T57" fmla="*/ 203 h 351"/>
              <a:gd name="T58" fmla="*/ 86 w 223"/>
              <a:gd name="T59" fmla="*/ 152 h 351"/>
              <a:gd name="T60" fmla="*/ 78 w 223"/>
              <a:gd name="T61" fmla="*/ 173 h 351"/>
              <a:gd name="T62" fmla="*/ 71 w 223"/>
              <a:gd name="T63" fmla="*/ 181 h 351"/>
              <a:gd name="T64" fmla="*/ 22 w 223"/>
              <a:gd name="T65" fmla="*/ 203 h 351"/>
              <a:gd name="T66" fmla="*/ 16 w 223"/>
              <a:gd name="T67" fmla="*/ 205 h 351"/>
              <a:gd name="T68" fmla="*/ 3 w 223"/>
              <a:gd name="T69" fmla="*/ 196 h 351"/>
              <a:gd name="T70" fmla="*/ 82 w 223"/>
              <a:gd name="T71" fmla="*/ 73 h 351"/>
              <a:gd name="T72" fmla="*/ 119 w 223"/>
              <a:gd name="T73" fmla="*/ 36 h 351"/>
              <a:gd name="T74" fmla="*/ 82 w 223"/>
              <a:gd name="T75" fmla="*/ 0 h 351"/>
              <a:gd name="T76" fmla="*/ 46 w 223"/>
              <a:gd name="T77" fmla="*/ 36 h 351"/>
              <a:gd name="T78" fmla="*/ 82 w 223"/>
              <a:gd name="T79" fmla="*/ 73 h 351"/>
              <a:gd name="T80" fmla="*/ 153 w 223"/>
              <a:gd name="T81" fmla="*/ 225 h 351"/>
              <a:gd name="T82" fmla="*/ 147 w 223"/>
              <a:gd name="T83" fmla="*/ 232 h 351"/>
              <a:gd name="T84" fmla="*/ 123 w 223"/>
              <a:gd name="T85" fmla="*/ 256 h 351"/>
              <a:gd name="T86" fmla="*/ 133 w 223"/>
              <a:gd name="T87" fmla="*/ 281 h 351"/>
              <a:gd name="T88" fmla="*/ 138 w 223"/>
              <a:gd name="T89" fmla="*/ 288 h 351"/>
              <a:gd name="T90" fmla="*/ 180 w 223"/>
              <a:gd name="T91" fmla="*/ 345 h 351"/>
              <a:gd name="T92" fmla="*/ 192 w 223"/>
              <a:gd name="T93" fmla="*/ 351 h 351"/>
              <a:gd name="T94" fmla="*/ 201 w 223"/>
              <a:gd name="T95" fmla="*/ 348 h 351"/>
              <a:gd name="T96" fmla="*/ 204 w 223"/>
              <a:gd name="T97" fmla="*/ 328 h 351"/>
              <a:gd name="T98" fmla="*/ 162 w 223"/>
              <a:gd name="T99" fmla="*/ 272 h 351"/>
              <a:gd name="T100" fmla="*/ 153 w 223"/>
              <a:gd name="T101" fmla="*/ 225 h 351"/>
              <a:gd name="T102" fmla="*/ 153 w 223"/>
              <a:gd name="T103" fmla="*/ 225 h 351"/>
              <a:gd name="T104" fmla="*/ 153 w 223"/>
              <a:gd name="T105" fmla="*/ 22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51">
                <a:moveTo>
                  <a:pt x="3" y="196"/>
                </a:moveTo>
                <a:cubicBezTo>
                  <a:pt x="0" y="189"/>
                  <a:pt x="3" y="180"/>
                  <a:pt x="10" y="177"/>
                </a:cubicBezTo>
                <a:cubicBezTo>
                  <a:pt x="53" y="157"/>
                  <a:pt x="53" y="157"/>
                  <a:pt x="53" y="157"/>
                </a:cubicBezTo>
                <a:cubicBezTo>
                  <a:pt x="76" y="97"/>
                  <a:pt x="76" y="97"/>
                  <a:pt x="76" y="97"/>
                </a:cubicBezTo>
                <a:cubicBezTo>
                  <a:pt x="78" y="91"/>
                  <a:pt x="84" y="88"/>
                  <a:pt x="90" y="88"/>
                </a:cubicBezTo>
                <a:cubicBezTo>
                  <a:pt x="90" y="88"/>
                  <a:pt x="90" y="88"/>
                  <a:pt x="90" y="88"/>
                </a:cubicBezTo>
                <a:cubicBezTo>
                  <a:pt x="119" y="88"/>
                  <a:pt x="119" y="88"/>
                  <a:pt x="119" y="88"/>
                </a:cubicBezTo>
                <a:cubicBezTo>
                  <a:pt x="119" y="88"/>
                  <a:pt x="119" y="88"/>
                  <a:pt x="119" y="88"/>
                </a:cubicBezTo>
                <a:cubicBezTo>
                  <a:pt x="121" y="88"/>
                  <a:pt x="123" y="88"/>
                  <a:pt x="125" y="89"/>
                </a:cubicBezTo>
                <a:cubicBezTo>
                  <a:pt x="184" y="118"/>
                  <a:pt x="184" y="118"/>
                  <a:pt x="184" y="118"/>
                </a:cubicBezTo>
                <a:cubicBezTo>
                  <a:pt x="186" y="119"/>
                  <a:pt x="188" y="121"/>
                  <a:pt x="190" y="123"/>
                </a:cubicBezTo>
                <a:cubicBezTo>
                  <a:pt x="219" y="167"/>
                  <a:pt x="219" y="167"/>
                  <a:pt x="219" y="167"/>
                </a:cubicBezTo>
                <a:cubicBezTo>
                  <a:pt x="223" y="174"/>
                  <a:pt x="222" y="183"/>
                  <a:pt x="215" y="187"/>
                </a:cubicBezTo>
                <a:cubicBezTo>
                  <a:pt x="212" y="189"/>
                  <a:pt x="209" y="190"/>
                  <a:pt x="207" y="190"/>
                </a:cubicBezTo>
                <a:cubicBezTo>
                  <a:pt x="202" y="190"/>
                  <a:pt x="197" y="188"/>
                  <a:pt x="195" y="183"/>
                </a:cubicBezTo>
                <a:cubicBezTo>
                  <a:pt x="167" y="143"/>
                  <a:pt x="167" y="143"/>
                  <a:pt x="167" y="143"/>
                </a:cubicBezTo>
                <a:cubicBezTo>
                  <a:pt x="134" y="126"/>
                  <a:pt x="134" y="126"/>
                  <a:pt x="134" y="126"/>
                </a:cubicBezTo>
                <a:cubicBezTo>
                  <a:pt x="135" y="129"/>
                  <a:pt x="135" y="131"/>
                  <a:pt x="135" y="131"/>
                </a:cubicBezTo>
                <a:cubicBezTo>
                  <a:pt x="139" y="153"/>
                  <a:pt x="145" y="181"/>
                  <a:pt x="148" y="190"/>
                </a:cubicBezTo>
                <a:cubicBezTo>
                  <a:pt x="153" y="210"/>
                  <a:pt x="138" y="222"/>
                  <a:pt x="138" y="222"/>
                </a:cubicBezTo>
                <a:cubicBezTo>
                  <a:pt x="87" y="273"/>
                  <a:pt x="87" y="273"/>
                  <a:pt x="87" y="273"/>
                </a:cubicBezTo>
                <a:cubicBezTo>
                  <a:pt x="59" y="342"/>
                  <a:pt x="59" y="342"/>
                  <a:pt x="59" y="342"/>
                </a:cubicBezTo>
                <a:cubicBezTo>
                  <a:pt x="57" y="348"/>
                  <a:pt x="52" y="351"/>
                  <a:pt x="46" y="351"/>
                </a:cubicBezTo>
                <a:cubicBezTo>
                  <a:pt x="44" y="351"/>
                  <a:pt x="42" y="351"/>
                  <a:pt x="40" y="350"/>
                </a:cubicBezTo>
                <a:cubicBezTo>
                  <a:pt x="33" y="347"/>
                  <a:pt x="29" y="338"/>
                  <a:pt x="32" y="331"/>
                </a:cubicBezTo>
                <a:cubicBezTo>
                  <a:pt x="61" y="258"/>
                  <a:pt x="61" y="258"/>
                  <a:pt x="61" y="258"/>
                </a:cubicBezTo>
                <a:cubicBezTo>
                  <a:pt x="62" y="256"/>
                  <a:pt x="62" y="255"/>
                  <a:pt x="63" y="254"/>
                </a:cubicBezTo>
                <a:cubicBezTo>
                  <a:pt x="72" y="242"/>
                  <a:pt x="72" y="242"/>
                  <a:pt x="72" y="242"/>
                </a:cubicBezTo>
                <a:cubicBezTo>
                  <a:pt x="97" y="203"/>
                  <a:pt x="97" y="203"/>
                  <a:pt x="97" y="203"/>
                </a:cubicBezTo>
                <a:cubicBezTo>
                  <a:pt x="86" y="152"/>
                  <a:pt x="86" y="152"/>
                  <a:pt x="86" y="152"/>
                </a:cubicBezTo>
                <a:cubicBezTo>
                  <a:pt x="78" y="173"/>
                  <a:pt x="78" y="173"/>
                  <a:pt x="78" y="173"/>
                </a:cubicBezTo>
                <a:cubicBezTo>
                  <a:pt x="77" y="177"/>
                  <a:pt x="74" y="180"/>
                  <a:pt x="71" y="181"/>
                </a:cubicBezTo>
                <a:cubicBezTo>
                  <a:pt x="22" y="203"/>
                  <a:pt x="22" y="203"/>
                  <a:pt x="22" y="203"/>
                </a:cubicBezTo>
                <a:cubicBezTo>
                  <a:pt x="20" y="204"/>
                  <a:pt x="18" y="205"/>
                  <a:pt x="16" y="205"/>
                </a:cubicBezTo>
                <a:cubicBezTo>
                  <a:pt x="11" y="205"/>
                  <a:pt x="6" y="201"/>
                  <a:pt x="3" y="196"/>
                </a:cubicBezTo>
                <a:close/>
                <a:moveTo>
                  <a:pt x="82" y="73"/>
                </a:moveTo>
                <a:cubicBezTo>
                  <a:pt x="102" y="73"/>
                  <a:pt x="119" y="56"/>
                  <a:pt x="119" y="36"/>
                </a:cubicBezTo>
                <a:cubicBezTo>
                  <a:pt x="119" y="16"/>
                  <a:pt x="102" y="0"/>
                  <a:pt x="82" y="0"/>
                </a:cubicBezTo>
                <a:cubicBezTo>
                  <a:pt x="62" y="0"/>
                  <a:pt x="46" y="16"/>
                  <a:pt x="46" y="36"/>
                </a:cubicBezTo>
                <a:cubicBezTo>
                  <a:pt x="46" y="56"/>
                  <a:pt x="62" y="73"/>
                  <a:pt x="82" y="73"/>
                </a:cubicBezTo>
                <a:close/>
                <a:moveTo>
                  <a:pt x="153" y="225"/>
                </a:moveTo>
                <a:cubicBezTo>
                  <a:pt x="151" y="228"/>
                  <a:pt x="148" y="231"/>
                  <a:pt x="147" y="232"/>
                </a:cubicBezTo>
                <a:cubicBezTo>
                  <a:pt x="123" y="256"/>
                  <a:pt x="123" y="256"/>
                  <a:pt x="123" y="256"/>
                </a:cubicBezTo>
                <a:cubicBezTo>
                  <a:pt x="133" y="281"/>
                  <a:pt x="133" y="281"/>
                  <a:pt x="133" y="281"/>
                </a:cubicBezTo>
                <a:cubicBezTo>
                  <a:pt x="134" y="284"/>
                  <a:pt x="136" y="286"/>
                  <a:pt x="138" y="288"/>
                </a:cubicBezTo>
                <a:cubicBezTo>
                  <a:pt x="180" y="345"/>
                  <a:pt x="180" y="345"/>
                  <a:pt x="180" y="345"/>
                </a:cubicBezTo>
                <a:cubicBezTo>
                  <a:pt x="183" y="349"/>
                  <a:pt x="188" y="351"/>
                  <a:pt x="192" y="351"/>
                </a:cubicBezTo>
                <a:cubicBezTo>
                  <a:pt x="195" y="351"/>
                  <a:pt x="198" y="350"/>
                  <a:pt x="201" y="348"/>
                </a:cubicBezTo>
                <a:cubicBezTo>
                  <a:pt x="207" y="343"/>
                  <a:pt x="209" y="334"/>
                  <a:pt x="204" y="328"/>
                </a:cubicBezTo>
                <a:cubicBezTo>
                  <a:pt x="162" y="272"/>
                  <a:pt x="162" y="272"/>
                  <a:pt x="162" y="272"/>
                </a:cubicBezTo>
                <a:cubicBezTo>
                  <a:pt x="153" y="225"/>
                  <a:pt x="153" y="225"/>
                  <a:pt x="153" y="225"/>
                </a:cubicBezTo>
                <a:close/>
                <a:moveTo>
                  <a:pt x="153" y="225"/>
                </a:moveTo>
                <a:cubicBezTo>
                  <a:pt x="153" y="225"/>
                  <a:pt x="153" y="225"/>
                  <a:pt x="153" y="225"/>
                </a:cubicBezTo>
              </a:path>
            </a:pathLst>
          </a:custGeom>
          <a:solidFill>
            <a:schemeClr val="tx1">
              <a:lumMod val="65000"/>
              <a:lumOff val="35000"/>
            </a:schemeClr>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nvGrpSpPr>
          <p:cNvPr id="344" name="组合 343"/>
          <p:cNvGrpSpPr/>
          <p:nvPr/>
        </p:nvGrpSpPr>
        <p:grpSpPr>
          <a:xfrm flipH="1">
            <a:off x="6859070" y="4103470"/>
            <a:ext cx="580844" cy="456394"/>
            <a:chOff x="5514975" y="2330451"/>
            <a:chExt cx="735013" cy="657225"/>
          </a:xfrm>
          <a:solidFill>
            <a:schemeClr val="tx1">
              <a:lumMod val="65000"/>
              <a:lumOff val="35000"/>
            </a:schemeClr>
          </a:solidFill>
        </p:grpSpPr>
        <p:sp>
          <p:nvSpPr>
            <p:cNvPr id="345" name="Freeform 11"/>
            <p:cNvSpPr>
              <a:spLocks noEditPoints="1"/>
            </p:cNvSpPr>
            <p:nvPr/>
          </p:nvSpPr>
          <p:spPr bwMode="auto">
            <a:xfrm>
              <a:off x="5962650" y="2709863"/>
              <a:ext cx="287338" cy="174625"/>
            </a:xfrm>
            <a:custGeom>
              <a:avLst/>
              <a:gdLst>
                <a:gd name="T0" fmla="*/ 52 w 129"/>
                <a:gd name="T1" fmla="*/ 35 h 79"/>
                <a:gd name="T2" fmla="*/ 24 w 129"/>
                <a:gd name="T3" fmla="*/ 0 h 79"/>
                <a:gd name="T4" fmla="*/ 10 w 129"/>
                <a:gd name="T5" fmla="*/ 18 h 79"/>
                <a:gd name="T6" fmla="*/ 0 w 129"/>
                <a:gd name="T7" fmla="*/ 23 h 79"/>
                <a:gd name="T8" fmla="*/ 29 w 129"/>
                <a:gd name="T9" fmla="*/ 60 h 79"/>
                <a:gd name="T10" fmla="*/ 39 w 129"/>
                <a:gd name="T11" fmla="*/ 66 h 79"/>
                <a:gd name="T12" fmla="*/ 107 w 129"/>
                <a:gd name="T13" fmla="*/ 79 h 79"/>
                <a:gd name="T14" fmla="*/ 111 w 129"/>
                <a:gd name="T15" fmla="*/ 79 h 79"/>
                <a:gd name="T16" fmla="*/ 127 w 129"/>
                <a:gd name="T17" fmla="*/ 66 h 79"/>
                <a:gd name="T18" fmla="*/ 114 w 129"/>
                <a:gd name="T19" fmla="*/ 47 h 79"/>
                <a:gd name="T20" fmla="*/ 52 w 129"/>
                <a:gd name="T21" fmla="*/ 35 h 79"/>
                <a:gd name="T22" fmla="*/ 114 w 129"/>
                <a:gd name="T23" fmla="*/ 47 h 79"/>
                <a:gd name="T24" fmla="*/ 114 w 129"/>
                <a:gd name="T25"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79">
                  <a:moveTo>
                    <a:pt x="52" y="35"/>
                  </a:moveTo>
                  <a:cubicBezTo>
                    <a:pt x="24" y="0"/>
                    <a:pt x="24" y="0"/>
                    <a:pt x="24" y="0"/>
                  </a:cubicBezTo>
                  <a:cubicBezTo>
                    <a:pt x="22" y="8"/>
                    <a:pt x="17" y="14"/>
                    <a:pt x="10" y="18"/>
                  </a:cubicBezTo>
                  <a:cubicBezTo>
                    <a:pt x="0" y="23"/>
                    <a:pt x="0" y="23"/>
                    <a:pt x="0" y="23"/>
                  </a:cubicBezTo>
                  <a:cubicBezTo>
                    <a:pt x="29" y="60"/>
                    <a:pt x="29" y="60"/>
                    <a:pt x="29" y="60"/>
                  </a:cubicBezTo>
                  <a:cubicBezTo>
                    <a:pt x="32" y="63"/>
                    <a:pt x="35" y="65"/>
                    <a:pt x="39" y="66"/>
                  </a:cubicBezTo>
                  <a:cubicBezTo>
                    <a:pt x="107" y="79"/>
                    <a:pt x="107" y="79"/>
                    <a:pt x="107" y="79"/>
                  </a:cubicBezTo>
                  <a:cubicBezTo>
                    <a:pt x="108" y="79"/>
                    <a:pt x="110" y="79"/>
                    <a:pt x="111" y="79"/>
                  </a:cubicBezTo>
                  <a:cubicBezTo>
                    <a:pt x="118" y="79"/>
                    <a:pt x="125" y="74"/>
                    <a:pt x="127" y="66"/>
                  </a:cubicBezTo>
                  <a:cubicBezTo>
                    <a:pt x="129" y="57"/>
                    <a:pt x="123" y="48"/>
                    <a:pt x="114" y="47"/>
                  </a:cubicBezTo>
                  <a:lnTo>
                    <a:pt x="52" y="35"/>
                  </a:lnTo>
                  <a:close/>
                  <a:moveTo>
                    <a:pt x="114" y="47"/>
                  </a:moveTo>
                  <a:cubicBezTo>
                    <a:pt x="114" y="47"/>
                    <a:pt x="114" y="47"/>
                    <a:pt x="114"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46" name="Freeform 12"/>
            <p:cNvSpPr>
              <a:spLocks noEditPoints="1"/>
            </p:cNvSpPr>
            <p:nvPr/>
          </p:nvSpPr>
          <p:spPr bwMode="auto">
            <a:xfrm>
              <a:off x="5594350" y="2330451"/>
              <a:ext cx="160338" cy="161925"/>
            </a:xfrm>
            <a:custGeom>
              <a:avLst/>
              <a:gdLst>
                <a:gd name="T0" fmla="*/ 0 w 72"/>
                <a:gd name="T1" fmla="*/ 36 h 73"/>
                <a:gd name="T2" fmla="*/ 36 w 72"/>
                <a:gd name="T3" fmla="*/ 0 h 73"/>
                <a:gd name="T4" fmla="*/ 72 w 72"/>
                <a:gd name="T5" fmla="*/ 36 h 73"/>
                <a:gd name="T6" fmla="*/ 36 w 72"/>
                <a:gd name="T7" fmla="*/ 73 h 73"/>
                <a:gd name="T8" fmla="*/ 0 w 72"/>
                <a:gd name="T9" fmla="*/ 36 h 73"/>
                <a:gd name="T10" fmla="*/ 0 w 72"/>
                <a:gd name="T11" fmla="*/ 36 h 73"/>
                <a:gd name="T12" fmla="*/ 0 w 7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0" y="36"/>
                  </a:moveTo>
                  <a:cubicBezTo>
                    <a:pt x="0" y="16"/>
                    <a:pt x="16" y="0"/>
                    <a:pt x="36" y="0"/>
                  </a:cubicBezTo>
                  <a:cubicBezTo>
                    <a:pt x="56" y="0"/>
                    <a:pt x="72" y="16"/>
                    <a:pt x="72" y="36"/>
                  </a:cubicBezTo>
                  <a:cubicBezTo>
                    <a:pt x="72" y="56"/>
                    <a:pt x="56" y="73"/>
                    <a:pt x="36" y="73"/>
                  </a:cubicBezTo>
                  <a:cubicBezTo>
                    <a:pt x="16" y="73"/>
                    <a:pt x="0" y="56"/>
                    <a:pt x="0" y="36"/>
                  </a:cubicBezTo>
                  <a:close/>
                  <a:moveTo>
                    <a:pt x="0" y="36"/>
                  </a:moveTo>
                  <a:cubicBezTo>
                    <a:pt x="0" y="36"/>
                    <a:pt x="0" y="36"/>
                    <a:pt x="0" y="3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47" name="Freeform 13"/>
            <p:cNvSpPr>
              <a:spLocks noEditPoints="1"/>
            </p:cNvSpPr>
            <p:nvPr/>
          </p:nvSpPr>
          <p:spPr bwMode="auto">
            <a:xfrm>
              <a:off x="5514975" y="2379663"/>
              <a:ext cx="541338" cy="608013"/>
            </a:xfrm>
            <a:custGeom>
              <a:avLst/>
              <a:gdLst>
                <a:gd name="T0" fmla="*/ 151 w 243"/>
                <a:gd name="T1" fmla="*/ 5 h 273"/>
                <a:gd name="T2" fmla="*/ 60 w 243"/>
                <a:gd name="T3" fmla="*/ 92 h 273"/>
                <a:gd name="T4" fmla="*/ 29 w 243"/>
                <a:gd name="T5" fmla="*/ 64 h 273"/>
                <a:gd name="T6" fmla="*/ 18 w 243"/>
                <a:gd name="T7" fmla="*/ 59 h 273"/>
                <a:gd name="T8" fmla="*/ 6 w 243"/>
                <a:gd name="T9" fmla="*/ 64 h 273"/>
                <a:gd name="T10" fmla="*/ 7 w 243"/>
                <a:gd name="T11" fmla="*/ 87 h 273"/>
                <a:gd name="T12" fmla="*/ 48 w 243"/>
                <a:gd name="T13" fmla="*/ 126 h 273"/>
                <a:gd name="T14" fmla="*/ 59 w 243"/>
                <a:gd name="T15" fmla="*/ 130 h 273"/>
                <a:gd name="T16" fmla="*/ 70 w 243"/>
                <a:gd name="T17" fmla="*/ 126 h 273"/>
                <a:gd name="T18" fmla="*/ 106 w 243"/>
                <a:gd name="T19" fmla="*/ 95 h 273"/>
                <a:gd name="T20" fmla="*/ 154 w 243"/>
                <a:gd name="T21" fmla="*/ 147 h 273"/>
                <a:gd name="T22" fmla="*/ 108 w 243"/>
                <a:gd name="T23" fmla="*/ 170 h 273"/>
                <a:gd name="T24" fmla="*/ 100 w 243"/>
                <a:gd name="T25" fmla="*/ 180 h 273"/>
                <a:gd name="T26" fmla="*/ 101 w 243"/>
                <a:gd name="T27" fmla="*/ 193 h 273"/>
                <a:gd name="T28" fmla="*/ 146 w 243"/>
                <a:gd name="T29" fmla="*/ 265 h 273"/>
                <a:gd name="T30" fmla="*/ 160 w 243"/>
                <a:gd name="T31" fmla="*/ 273 h 273"/>
                <a:gd name="T32" fmla="*/ 169 w 243"/>
                <a:gd name="T33" fmla="*/ 270 h 273"/>
                <a:gd name="T34" fmla="*/ 174 w 243"/>
                <a:gd name="T35" fmla="*/ 248 h 273"/>
                <a:gd name="T36" fmla="*/ 139 w 243"/>
                <a:gd name="T37" fmla="*/ 191 h 273"/>
                <a:gd name="T38" fmla="*/ 195 w 243"/>
                <a:gd name="T39" fmla="*/ 163 h 273"/>
                <a:gd name="T40" fmla="*/ 206 w 243"/>
                <a:gd name="T41" fmla="*/ 157 h 273"/>
                <a:gd name="T42" fmla="*/ 211 w 243"/>
                <a:gd name="T43" fmla="*/ 131 h 273"/>
                <a:gd name="T44" fmla="*/ 210 w 243"/>
                <a:gd name="T45" fmla="*/ 130 h 273"/>
                <a:gd name="T46" fmla="*/ 145 w 243"/>
                <a:gd name="T47" fmla="*/ 60 h 273"/>
                <a:gd name="T48" fmla="*/ 169 w 243"/>
                <a:gd name="T49" fmla="*/ 34 h 273"/>
                <a:gd name="T50" fmla="*/ 222 w 243"/>
                <a:gd name="T51" fmla="*/ 46 h 273"/>
                <a:gd name="T52" fmla="*/ 225 w 243"/>
                <a:gd name="T53" fmla="*/ 47 h 273"/>
                <a:gd name="T54" fmla="*/ 241 w 243"/>
                <a:gd name="T55" fmla="*/ 34 h 273"/>
                <a:gd name="T56" fmla="*/ 229 w 243"/>
                <a:gd name="T57" fmla="*/ 15 h 273"/>
                <a:gd name="T58" fmla="*/ 167 w 243"/>
                <a:gd name="T59" fmla="*/ 0 h 273"/>
                <a:gd name="T60" fmla="*/ 162 w 243"/>
                <a:gd name="T61" fmla="*/ 0 h 273"/>
                <a:gd name="T62" fmla="*/ 151 w 243"/>
                <a:gd name="T63" fmla="*/ 5 h 273"/>
                <a:gd name="T64" fmla="*/ 151 w 243"/>
                <a:gd name="T65" fmla="*/ 5 h 273"/>
                <a:gd name="T66" fmla="*/ 151 w 243"/>
                <a:gd name="T67" fmla="*/ 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3" h="273">
                  <a:moveTo>
                    <a:pt x="151" y="5"/>
                  </a:moveTo>
                  <a:cubicBezTo>
                    <a:pt x="137" y="19"/>
                    <a:pt x="60" y="92"/>
                    <a:pt x="60" y="92"/>
                  </a:cubicBezTo>
                  <a:cubicBezTo>
                    <a:pt x="29" y="64"/>
                    <a:pt x="29" y="64"/>
                    <a:pt x="29" y="64"/>
                  </a:cubicBezTo>
                  <a:cubicBezTo>
                    <a:pt x="26" y="61"/>
                    <a:pt x="22" y="59"/>
                    <a:pt x="18" y="59"/>
                  </a:cubicBezTo>
                  <a:cubicBezTo>
                    <a:pt x="13" y="59"/>
                    <a:pt x="9" y="61"/>
                    <a:pt x="6" y="64"/>
                  </a:cubicBezTo>
                  <a:cubicBezTo>
                    <a:pt x="0" y="71"/>
                    <a:pt x="0" y="81"/>
                    <a:pt x="7" y="87"/>
                  </a:cubicBezTo>
                  <a:cubicBezTo>
                    <a:pt x="48" y="126"/>
                    <a:pt x="48" y="126"/>
                    <a:pt x="48" y="126"/>
                  </a:cubicBezTo>
                  <a:cubicBezTo>
                    <a:pt x="51" y="128"/>
                    <a:pt x="55" y="130"/>
                    <a:pt x="59" y="130"/>
                  </a:cubicBezTo>
                  <a:cubicBezTo>
                    <a:pt x="63" y="130"/>
                    <a:pt x="67" y="129"/>
                    <a:pt x="70" y="126"/>
                  </a:cubicBezTo>
                  <a:cubicBezTo>
                    <a:pt x="106" y="95"/>
                    <a:pt x="106" y="95"/>
                    <a:pt x="106" y="95"/>
                  </a:cubicBezTo>
                  <a:cubicBezTo>
                    <a:pt x="154" y="147"/>
                    <a:pt x="154" y="147"/>
                    <a:pt x="154" y="147"/>
                  </a:cubicBezTo>
                  <a:cubicBezTo>
                    <a:pt x="108" y="170"/>
                    <a:pt x="108" y="170"/>
                    <a:pt x="108" y="170"/>
                  </a:cubicBezTo>
                  <a:cubicBezTo>
                    <a:pt x="104" y="172"/>
                    <a:pt x="101" y="176"/>
                    <a:pt x="100" y="180"/>
                  </a:cubicBezTo>
                  <a:cubicBezTo>
                    <a:pt x="98" y="185"/>
                    <a:pt x="99" y="189"/>
                    <a:pt x="101" y="193"/>
                  </a:cubicBezTo>
                  <a:cubicBezTo>
                    <a:pt x="146" y="265"/>
                    <a:pt x="146" y="265"/>
                    <a:pt x="146" y="265"/>
                  </a:cubicBezTo>
                  <a:cubicBezTo>
                    <a:pt x="149" y="270"/>
                    <a:pt x="154" y="273"/>
                    <a:pt x="160" y="273"/>
                  </a:cubicBezTo>
                  <a:cubicBezTo>
                    <a:pt x="163" y="273"/>
                    <a:pt x="166" y="272"/>
                    <a:pt x="169" y="270"/>
                  </a:cubicBezTo>
                  <a:cubicBezTo>
                    <a:pt x="176" y="266"/>
                    <a:pt x="179" y="255"/>
                    <a:pt x="174" y="248"/>
                  </a:cubicBezTo>
                  <a:cubicBezTo>
                    <a:pt x="139" y="191"/>
                    <a:pt x="139" y="191"/>
                    <a:pt x="139" y="191"/>
                  </a:cubicBezTo>
                  <a:cubicBezTo>
                    <a:pt x="195" y="163"/>
                    <a:pt x="195" y="163"/>
                    <a:pt x="195" y="163"/>
                  </a:cubicBezTo>
                  <a:cubicBezTo>
                    <a:pt x="206" y="157"/>
                    <a:pt x="206" y="157"/>
                    <a:pt x="206" y="157"/>
                  </a:cubicBezTo>
                  <a:cubicBezTo>
                    <a:pt x="216" y="152"/>
                    <a:pt x="218" y="139"/>
                    <a:pt x="211" y="131"/>
                  </a:cubicBezTo>
                  <a:cubicBezTo>
                    <a:pt x="211" y="131"/>
                    <a:pt x="211" y="130"/>
                    <a:pt x="210" y="130"/>
                  </a:cubicBezTo>
                  <a:cubicBezTo>
                    <a:pt x="189" y="106"/>
                    <a:pt x="167" y="83"/>
                    <a:pt x="145" y="60"/>
                  </a:cubicBezTo>
                  <a:cubicBezTo>
                    <a:pt x="148" y="56"/>
                    <a:pt x="165" y="38"/>
                    <a:pt x="169" y="34"/>
                  </a:cubicBezTo>
                  <a:cubicBezTo>
                    <a:pt x="222" y="46"/>
                    <a:pt x="222" y="46"/>
                    <a:pt x="222" y="46"/>
                  </a:cubicBezTo>
                  <a:cubicBezTo>
                    <a:pt x="223" y="47"/>
                    <a:pt x="224" y="47"/>
                    <a:pt x="225" y="47"/>
                  </a:cubicBezTo>
                  <a:cubicBezTo>
                    <a:pt x="233" y="47"/>
                    <a:pt x="239" y="42"/>
                    <a:pt x="241" y="34"/>
                  </a:cubicBezTo>
                  <a:cubicBezTo>
                    <a:pt x="243" y="26"/>
                    <a:pt x="238" y="17"/>
                    <a:pt x="229" y="15"/>
                  </a:cubicBezTo>
                  <a:cubicBezTo>
                    <a:pt x="167" y="0"/>
                    <a:pt x="167" y="0"/>
                    <a:pt x="167" y="0"/>
                  </a:cubicBezTo>
                  <a:cubicBezTo>
                    <a:pt x="165" y="0"/>
                    <a:pt x="164" y="0"/>
                    <a:pt x="162" y="0"/>
                  </a:cubicBezTo>
                  <a:cubicBezTo>
                    <a:pt x="158" y="0"/>
                    <a:pt x="155" y="1"/>
                    <a:pt x="151" y="5"/>
                  </a:cubicBezTo>
                  <a:close/>
                  <a:moveTo>
                    <a:pt x="151" y="5"/>
                  </a:moveTo>
                  <a:cubicBezTo>
                    <a:pt x="151" y="5"/>
                    <a:pt x="151" y="5"/>
                    <a:pt x="15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grpSp>
        <p:nvGrpSpPr>
          <p:cNvPr id="348" name="组合 347"/>
          <p:cNvGrpSpPr/>
          <p:nvPr/>
        </p:nvGrpSpPr>
        <p:grpSpPr>
          <a:xfrm flipH="1">
            <a:off x="9432174" y="2704137"/>
            <a:ext cx="427792" cy="513719"/>
            <a:chOff x="4256087" y="1109663"/>
            <a:chExt cx="514350" cy="739775"/>
          </a:xfrm>
          <a:solidFill>
            <a:schemeClr val="tx1">
              <a:lumMod val="65000"/>
              <a:lumOff val="35000"/>
            </a:schemeClr>
          </a:solidFill>
        </p:grpSpPr>
        <p:sp>
          <p:nvSpPr>
            <p:cNvPr id="349" name="Freeform 14"/>
            <p:cNvSpPr>
              <a:spLocks noEditPoints="1"/>
            </p:cNvSpPr>
            <p:nvPr/>
          </p:nvSpPr>
          <p:spPr bwMode="auto">
            <a:xfrm>
              <a:off x="4427537" y="1130301"/>
              <a:ext cx="171450" cy="168275"/>
            </a:xfrm>
            <a:custGeom>
              <a:avLst/>
              <a:gdLst>
                <a:gd name="T0" fmla="*/ 39 w 77"/>
                <a:gd name="T1" fmla="*/ 76 h 76"/>
                <a:gd name="T2" fmla="*/ 52 w 77"/>
                <a:gd name="T3" fmla="*/ 74 h 76"/>
                <a:gd name="T4" fmla="*/ 73 w 77"/>
                <a:gd name="T5" fmla="*/ 53 h 76"/>
                <a:gd name="T6" fmla="*/ 72 w 77"/>
                <a:gd name="T7" fmla="*/ 22 h 76"/>
                <a:gd name="T8" fmla="*/ 48 w 77"/>
                <a:gd name="T9" fmla="*/ 3 h 76"/>
                <a:gd name="T10" fmla="*/ 17 w 77"/>
                <a:gd name="T11" fmla="*/ 8 h 76"/>
                <a:gd name="T12" fmla="*/ 2 w 77"/>
                <a:gd name="T13" fmla="*/ 34 h 76"/>
                <a:gd name="T14" fmla="*/ 11 w 77"/>
                <a:gd name="T15" fmla="*/ 64 h 76"/>
                <a:gd name="T16" fmla="*/ 39 w 77"/>
                <a:gd name="T17" fmla="*/ 76 h 76"/>
                <a:gd name="T18" fmla="*/ 39 w 77"/>
                <a:gd name="T19" fmla="*/ 76 h 76"/>
                <a:gd name="T20" fmla="*/ 39 w 77"/>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76">
                  <a:moveTo>
                    <a:pt x="39" y="76"/>
                  </a:moveTo>
                  <a:cubicBezTo>
                    <a:pt x="43" y="76"/>
                    <a:pt x="48" y="75"/>
                    <a:pt x="52" y="74"/>
                  </a:cubicBezTo>
                  <a:cubicBezTo>
                    <a:pt x="62" y="70"/>
                    <a:pt x="69" y="62"/>
                    <a:pt x="73" y="53"/>
                  </a:cubicBezTo>
                  <a:cubicBezTo>
                    <a:pt x="77" y="43"/>
                    <a:pt x="77" y="31"/>
                    <a:pt x="72" y="22"/>
                  </a:cubicBezTo>
                  <a:cubicBezTo>
                    <a:pt x="67" y="12"/>
                    <a:pt x="58" y="5"/>
                    <a:pt x="48" y="3"/>
                  </a:cubicBezTo>
                  <a:cubicBezTo>
                    <a:pt x="38" y="0"/>
                    <a:pt x="26" y="2"/>
                    <a:pt x="17" y="8"/>
                  </a:cubicBezTo>
                  <a:cubicBezTo>
                    <a:pt x="9" y="14"/>
                    <a:pt x="3" y="24"/>
                    <a:pt x="2" y="34"/>
                  </a:cubicBezTo>
                  <a:cubicBezTo>
                    <a:pt x="0" y="45"/>
                    <a:pt x="4" y="56"/>
                    <a:pt x="11" y="64"/>
                  </a:cubicBezTo>
                  <a:cubicBezTo>
                    <a:pt x="18" y="71"/>
                    <a:pt x="28" y="76"/>
                    <a:pt x="39" y="76"/>
                  </a:cubicBezTo>
                  <a:close/>
                  <a:moveTo>
                    <a:pt x="39" y="76"/>
                  </a:moveTo>
                  <a:cubicBezTo>
                    <a:pt x="39" y="76"/>
                    <a:pt x="39" y="76"/>
                    <a:pt x="39"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50" name="Freeform 15"/>
            <p:cNvSpPr>
              <a:spLocks noEditPoints="1"/>
            </p:cNvSpPr>
            <p:nvPr/>
          </p:nvSpPr>
          <p:spPr bwMode="auto">
            <a:xfrm>
              <a:off x="4256087" y="1109663"/>
              <a:ext cx="514350" cy="739775"/>
            </a:xfrm>
            <a:custGeom>
              <a:avLst/>
              <a:gdLst>
                <a:gd name="T0" fmla="*/ 7 w 231"/>
                <a:gd name="T1" fmla="*/ 4 h 332"/>
                <a:gd name="T2" fmla="*/ 7 w 231"/>
                <a:gd name="T3" fmla="*/ 4 h 332"/>
                <a:gd name="T4" fmla="*/ 3 w 231"/>
                <a:gd name="T5" fmla="*/ 21 h 332"/>
                <a:gd name="T6" fmla="*/ 50 w 231"/>
                <a:gd name="T7" fmla="*/ 108 h 332"/>
                <a:gd name="T8" fmla="*/ 43 w 231"/>
                <a:gd name="T9" fmla="*/ 121 h 332"/>
                <a:gd name="T10" fmla="*/ 29 w 231"/>
                <a:gd name="T11" fmla="*/ 172 h 332"/>
                <a:gd name="T12" fmla="*/ 25 w 231"/>
                <a:gd name="T13" fmla="*/ 197 h 332"/>
                <a:gd name="T14" fmla="*/ 24 w 231"/>
                <a:gd name="T15" fmla="*/ 208 h 332"/>
                <a:gd name="T16" fmla="*/ 24 w 231"/>
                <a:gd name="T17" fmla="*/ 219 h 332"/>
                <a:gd name="T18" fmla="*/ 23 w 231"/>
                <a:gd name="T19" fmla="*/ 222 h 332"/>
                <a:gd name="T20" fmla="*/ 17 w 231"/>
                <a:gd name="T21" fmla="*/ 238 h 332"/>
                <a:gd name="T22" fmla="*/ 10 w 231"/>
                <a:gd name="T23" fmla="*/ 264 h 332"/>
                <a:gd name="T24" fmla="*/ 6 w 231"/>
                <a:gd name="T25" fmla="*/ 312 h 332"/>
                <a:gd name="T26" fmla="*/ 21 w 231"/>
                <a:gd name="T27" fmla="*/ 327 h 332"/>
                <a:gd name="T28" fmla="*/ 31 w 231"/>
                <a:gd name="T29" fmla="*/ 326 h 332"/>
                <a:gd name="T30" fmla="*/ 48 w 231"/>
                <a:gd name="T31" fmla="*/ 315 h 332"/>
                <a:gd name="T32" fmla="*/ 57 w 231"/>
                <a:gd name="T33" fmla="*/ 300 h 332"/>
                <a:gd name="T34" fmla="*/ 48 w 231"/>
                <a:gd name="T35" fmla="*/ 279 h 332"/>
                <a:gd name="T36" fmla="*/ 59 w 231"/>
                <a:gd name="T37" fmla="*/ 255 h 332"/>
                <a:gd name="T38" fmla="*/ 65 w 231"/>
                <a:gd name="T39" fmla="*/ 256 h 332"/>
                <a:gd name="T40" fmla="*/ 69 w 231"/>
                <a:gd name="T41" fmla="*/ 272 h 332"/>
                <a:gd name="T42" fmla="*/ 76 w 231"/>
                <a:gd name="T43" fmla="*/ 296 h 332"/>
                <a:gd name="T44" fmla="*/ 81 w 231"/>
                <a:gd name="T45" fmla="*/ 308 h 332"/>
                <a:gd name="T46" fmla="*/ 85 w 231"/>
                <a:gd name="T47" fmla="*/ 313 h 332"/>
                <a:gd name="T48" fmla="*/ 87 w 231"/>
                <a:gd name="T49" fmla="*/ 316 h 332"/>
                <a:gd name="T50" fmla="*/ 87 w 231"/>
                <a:gd name="T51" fmla="*/ 316 h 332"/>
                <a:gd name="T52" fmla="*/ 87 w 231"/>
                <a:gd name="T53" fmla="*/ 316 h 332"/>
                <a:gd name="T54" fmla="*/ 91 w 231"/>
                <a:gd name="T55" fmla="*/ 321 h 332"/>
                <a:gd name="T56" fmla="*/ 112 w 231"/>
                <a:gd name="T57" fmla="*/ 331 h 332"/>
                <a:gd name="T58" fmla="*/ 136 w 231"/>
                <a:gd name="T59" fmla="*/ 330 h 332"/>
                <a:gd name="T60" fmla="*/ 176 w 231"/>
                <a:gd name="T61" fmla="*/ 314 h 332"/>
                <a:gd name="T62" fmla="*/ 184 w 231"/>
                <a:gd name="T63" fmla="*/ 304 h 332"/>
                <a:gd name="T64" fmla="*/ 178 w 231"/>
                <a:gd name="T65" fmla="*/ 287 h 332"/>
                <a:gd name="T66" fmla="*/ 170 w 231"/>
                <a:gd name="T67" fmla="*/ 284 h 332"/>
                <a:gd name="T68" fmla="*/ 165 w 231"/>
                <a:gd name="T69" fmla="*/ 284 h 332"/>
                <a:gd name="T70" fmla="*/ 161 w 231"/>
                <a:gd name="T71" fmla="*/ 286 h 332"/>
                <a:gd name="T72" fmla="*/ 153 w 231"/>
                <a:gd name="T73" fmla="*/ 289 h 332"/>
                <a:gd name="T74" fmla="*/ 142 w 231"/>
                <a:gd name="T75" fmla="*/ 293 h 332"/>
                <a:gd name="T76" fmla="*/ 129 w 231"/>
                <a:gd name="T77" fmla="*/ 296 h 332"/>
                <a:gd name="T78" fmla="*/ 117 w 231"/>
                <a:gd name="T79" fmla="*/ 296 h 332"/>
                <a:gd name="T80" fmla="*/ 112 w 231"/>
                <a:gd name="T81" fmla="*/ 280 h 332"/>
                <a:gd name="T82" fmla="*/ 109 w 231"/>
                <a:gd name="T83" fmla="*/ 254 h 332"/>
                <a:gd name="T84" fmla="*/ 107 w 231"/>
                <a:gd name="T85" fmla="*/ 229 h 332"/>
                <a:gd name="T86" fmla="*/ 111 w 231"/>
                <a:gd name="T87" fmla="*/ 211 h 332"/>
                <a:gd name="T88" fmla="*/ 111 w 231"/>
                <a:gd name="T89" fmla="*/ 192 h 332"/>
                <a:gd name="T90" fmla="*/ 114 w 231"/>
                <a:gd name="T91" fmla="*/ 166 h 332"/>
                <a:gd name="T92" fmla="*/ 122 w 231"/>
                <a:gd name="T93" fmla="*/ 137 h 332"/>
                <a:gd name="T94" fmla="*/ 221 w 231"/>
                <a:gd name="T95" fmla="*/ 101 h 332"/>
                <a:gd name="T96" fmla="*/ 222 w 231"/>
                <a:gd name="T97" fmla="*/ 100 h 332"/>
                <a:gd name="T98" fmla="*/ 229 w 231"/>
                <a:gd name="T99" fmla="*/ 84 h 332"/>
                <a:gd name="T100" fmla="*/ 213 w 231"/>
                <a:gd name="T101" fmla="*/ 76 h 332"/>
                <a:gd name="T102" fmla="*/ 115 w 231"/>
                <a:gd name="T103" fmla="*/ 100 h 332"/>
                <a:gd name="T104" fmla="*/ 80 w 231"/>
                <a:gd name="T105" fmla="*/ 86 h 332"/>
                <a:gd name="T106" fmla="*/ 26 w 231"/>
                <a:gd name="T107" fmla="*/ 8 h 332"/>
                <a:gd name="T108" fmla="*/ 7 w 231"/>
                <a:gd name="T109" fmla="*/ 4 h 332"/>
                <a:gd name="T110" fmla="*/ 7 w 231"/>
                <a:gd name="T111" fmla="*/ 4 h 332"/>
                <a:gd name="T112" fmla="*/ 7 w 231"/>
                <a:gd name="T113"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1" h="332">
                  <a:moveTo>
                    <a:pt x="7" y="4"/>
                  </a:moveTo>
                  <a:cubicBezTo>
                    <a:pt x="2" y="8"/>
                    <a:pt x="13" y="0"/>
                    <a:pt x="7" y="4"/>
                  </a:cubicBezTo>
                  <a:cubicBezTo>
                    <a:pt x="2" y="8"/>
                    <a:pt x="0" y="15"/>
                    <a:pt x="3" y="21"/>
                  </a:cubicBezTo>
                  <a:cubicBezTo>
                    <a:pt x="50" y="108"/>
                    <a:pt x="50" y="108"/>
                    <a:pt x="50" y="108"/>
                  </a:cubicBezTo>
                  <a:cubicBezTo>
                    <a:pt x="47" y="112"/>
                    <a:pt x="45" y="116"/>
                    <a:pt x="43" y="121"/>
                  </a:cubicBezTo>
                  <a:cubicBezTo>
                    <a:pt x="37" y="137"/>
                    <a:pt x="32" y="154"/>
                    <a:pt x="29" y="172"/>
                  </a:cubicBezTo>
                  <a:cubicBezTo>
                    <a:pt x="27" y="180"/>
                    <a:pt x="26" y="189"/>
                    <a:pt x="25" y="197"/>
                  </a:cubicBezTo>
                  <a:cubicBezTo>
                    <a:pt x="25" y="201"/>
                    <a:pt x="24" y="204"/>
                    <a:pt x="24" y="208"/>
                  </a:cubicBezTo>
                  <a:cubicBezTo>
                    <a:pt x="24" y="211"/>
                    <a:pt x="24" y="215"/>
                    <a:pt x="24" y="219"/>
                  </a:cubicBezTo>
                  <a:cubicBezTo>
                    <a:pt x="24" y="220"/>
                    <a:pt x="23" y="221"/>
                    <a:pt x="23" y="222"/>
                  </a:cubicBezTo>
                  <a:cubicBezTo>
                    <a:pt x="21" y="227"/>
                    <a:pt x="19" y="233"/>
                    <a:pt x="17" y="238"/>
                  </a:cubicBezTo>
                  <a:cubicBezTo>
                    <a:pt x="14" y="247"/>
                    <a:pt x="12" y="255"/>
                    <a:pt x="10" y="264"/>
                  </a:cubicBezTo>
                  <a:cubicBezTo>
                    <a:pt x="6" y="279"/>
                    <a:pt x="4" y="296"/>
                    <a:pt x="6" y="312"/>
                  </a:cubicBezTo>
                  <a:cubicBezTo>
                    <a:pt x="8" y="320"/>
                    <a:pt x="14" y="325"/>
                    <a:pt x="21" y="327"/>
                  </a:cubicBezTo>
                  <a:cubicBezTo>
                    <a:pt x="24" y="327"/>
                    <a:pt x="28" y="327"/>
                    <a:pt x="31" y="326"/>
                  </a:cubicBezTo>
                  <a:cubicBezTo>
                    <a:pt x="38" y="324"/>
                    <a:pt x="43" y="320"/>
                    <a:pt x="48" y="315"/>
                  </a:cubicBezTo>
                  <a:cubicBezTo>
                    <a:pt x="52" y="311"/>
                    <a:pt x="55" y="306"/>
                    <a:pt x="57" y="300"/>
                  </a:cubicBezTo>
                  <a:cubicBezTo>
                    <a:pt x="61" y="292"/>
                    <a:pt x="57" y="282"/>
                    <a:pt x="48" y="279"/>
                  </a:cubicBezTo>
                  <a:cubicBezTo>
                    <a:pt x="51" y="271"/>
                    <a:pt x="55" y="263"/>
                    <a:pt x="59" y="255"/>
                  </a:cubicBezTo>
                  <a:cubicBezTo>
                    <a:pt x="61" y="255"/>
                    <a:pt x="63" y="255"/>
                    <a:pt x="65" y="256"/>
                  </a:cubicBezTo>
                  <a:cubicBezTo>
                    <a:pt x="67" y="261"/>
                    <a:pt x="68" y="266"/>
                    <a:pt x="69" y="272"/>
                  </a:cubicBezTo>
                  <a:cubicBezTo>
                    <a:pt x="71" y="280"/>
                    <a:pt x="73" y="288"/>
                    <a:pt x="76" y="296"/>
                  </a:cubicBezTo>
                  <a:cubicBezTo>
                    <a:pt x="78" y="300"/>
                    <a:pt x="79" y="304"/>
                    <a:pt x="81" y="308"/>
                  </a:cubicBezTo>
                  <a:cubicBezTo>
                    <a:pt x="82" y="310"/>
                    <a:pt x="83" y="311"/>
                    <a:pt x="85" y="313"/>
                  </a:cubicBezTo>
                  <a:cubicBezTo>
                    <a:pt x="85" y="314"/>
                    <a:pt x="86" y="315"/>
                    <a:pt x="87" y="316"/>
                  </a:cubicBezTo>
                  <a:cubicBezTo>
                    <a:pt x="87" y="316"/>
                    <a:pt x="87" y="316"/>
                    <a:pt x="87" y="316"/>
                  </a:cubicBezTo>
                  <a:cubicBezTo>
                    <a:pt x="87" y="316"/>
                    <a:pt x="87" y="316"/>
                    <a:pt x="87" y="316"/>
                  </a:cubicBezTo>
                  <a:cubicBezTo>
                    <a:pt x="88" y="318"/>
                    <a:pt x="89" y="319"/>
                    <a:pt x="91" y="321"/>
                  </a:cubicBezTo>
                  <a:cubicBezTo>
                    <a:pt x="96" y="326"/>
                    <a:pt x="104" y="330"/>
                    <a:pt x="112" y="331"/>
                  </a:cubicBezTo>
                  <a:cubicBezTo>
                    <a:pt x="120" y="332"/>
                    <a:pt x="128" y="331"/>
                    <a:pt x="136" y="330"/>
                  </a:cubicBezTo>
                  <a:cubicBezTo>
                    <a:pt x="150" y="327"/>
                    <a:pt x="163" y="321"/>
                    <a:pt x="176" y="314"/>
                  </a:cubicBezTo>
                  <a:cubicBezTo>
                    <a:pt x="180" y="312"/>
                    <a:pt x="183" y="308"/>
                    <a:pt x="184" y="304"/>
                  </a:cubicBezTo>
                  <a:cubicBezTo>
                    <a:pt x="185" y="298"/>
                    <a:pt x="183" y="291"/>
                    <a:pt x="178" y="287"/>
                  </a:cubicBezTo>
                  <a:cubicBezTo>
                    <a:pt x="176" y="285"/>
                    <a:pt x="173" y="284"/>
                    <a:pt x="170" y="284"/>
                  </a:cubicBezTo>
                  <a:cubicBezTo>
                    <a:pt x="168" y="284"/>
                    <a:pt x="167" y="284"/>
                    <a:pt x="165" y="284"/>
                  </a:cubicBezTo>
                  <a:cubicBezTo>
                    <a:pt x="164" y="285"/>
                    <a:pt x="162" y="285"/>
                    <a:pt x="161" y="286"/>
                  </a:cubicBezTo>
                  <a:cubicBezTo>
                    <a:pt x="158" y="287"/>
                    <a:pt x="155" y="288"/>
                    <a:pt x="153" y="289"/>
                  </a:cubicBezTo>
                  <a:cubicBezTo>
                    <a:pt x="149" y="291"/>
                    <a:pt x="145" y="292"/>
                    <a:pt x="142" y="293"/>
                  </a:cubicBezTo>
                  <a:cubicBezTo>
                    <a:pt x="137" y="294"/>
                    <a:pt x="133" y="295"/>
                    <a:pt x="129" y="296"/>
                  </a:cubicBezTo>
                  <a:cubicBezTo>
                    <a:pt x="125" y="296"/>
                    <a:pt x="121" y="297"/>
                    <a:pt x="117" y="296"/>
                  </a:cubicBezTo>
                  <a:cubicBezTo>
                    <a:pt x="117" y="295"/>
                    <a:pt x="114" y="291"/>
                    <a:pt x="112" y="280"/>
                  </a:cubicBezTo>
                  <a:cubicBezTo>
                    <a:pt x="111" y="271"/>
                    <a:pt x="109" y="262"/>
                    <a:pt x="109" y="254"/>
                  </a:cubicBezTo>
                  <a:cubicBezTo>
                    <a:pt x="108" y="245"/>
                    <a:pt x="108" y="237"/>
                    <a:pt x="107" y="229"/>
                  </a:cubicBezTo>
                  <a:cubicBezTo>
                    <a:pt x="110" y="223"/>
                    <a:pt x="111" y="217"/>
                    <a:pt x="111" y="211"/>
                  </a:cubicBezTo>
                  <a:cubicBezTo>
                    <a:pt x="111" y="204"/>
                    <a:pt x="111" y="198"/>
                    <a:pt x="111" y="192"/>
                  </a:cubicBezTo>
                  <a:cubicBezTo>
                    <a:pt x="112" y="183"/>
                    <a:pt x="112" y="174"/>
                    <a:pt x="114" y="166"/>
                  </a:cubicBezTo>
                  <a:cubicBezTo>
                    <a:pt x="117" y="152"/>
                    <a:pt x="122" y="139"/>
                    <a:pt x="122" y="137"/>
                  </a:cubicBezTo>
                  <a:cubicBezTo>
                    <a:pt x="221" y="101"/>
                    <a:pt x="221" y="101"/>
                    <a:pt x="221" y="101"/>
                  </a:cubicBezTo>
                  <a:cubicBezTo>
                    <a:pt x="221" y="101"/>
                    <a:pt x="222" y="100"/>
                    <a:pt x="222" y="100"/>
                  </a:cubicBezTo>
                  <a:cubicBezTo>
                    <a:pt x="228" y="97"/>
                    <a:pt x="231" y="90"/>
                    <a:pt x="229" y="84"/>
                  </a:cubicBezTo>
                  <a:cubicBezTo>
                    <a:pt x="226" y="78"/>
                    <a:pt x="220" y="74"/>
                    <a:pt x="213" y="76"/>
                  </a:cubicBezTo>
                  <a:cubicBezTo>
                    <a:pt x="213" y="76"/>
                    <a:pt x="122" y="99"/>
                    <a:pt x="115" y="100"/>
                  </a:cubicBezTo>
                  <a:cubicBezTo>
                    <a:pt x="100" y="102"/>
                    <a:pt x="90" y="98"/>
                    <a:pt x="80" y="86"/>
                  </a:cubicBezTo>
                  <a:cubicBezTo>
                    <a:pt x="66" y="69"/>
                    <a:pt x="26" y="8"/>
                    <a:pt x="26" y="8"/>
                  </a:cubicBezTo>
                  <a:cubicBezTo>
                    <a:pt x="21" y="2"/>
                    <a:pt x="13" y="0"/>
                    <a:pt x="7" y="4"/>
                  </a:cubicBezTo>
                  <a:close/>
                  <a:moveTo>
                    <a:pt x="7" y="4"/>
                  </a:moveTo>
                  <a:cubicBezTo>
                    <a:pt x="7" y="4"/>
                    <a:pt x="7" y="4"/>
                    <a:pt x="7"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sp>
        <p:nvSpPr>
          <p:cNvPr id="42" name="任意多边形: 形状 41"/>
          <p:cNvSpPr/>
          <p:nvPr/>
        </p:nvSpPr>
        <p:spPr>
          <a:xfrm>
            <a:off x="-633440" y="3072671"/>
            <a:ext cx="13001830" cy="3521209"/>
          </a:xfrm>
          <a:custGeom>
            <a:avLst/>
            <a:gdLst>
              <a:gd name="connsiteX0" fmla="*/ 10785991 w 13001830"/>
              <a:gd name="connsiteY0" fmla="*/ 915 h 4209921"/>
              <a:gd name="connsiteX1" fmla="*/ 10906322 w 13001830"/>
              <a:gd name="connsiteY1" fmla="*/ 31142 h 4209921"/>
              <a:gd name="connsiteX2" fmla="*/ 12386298 w 13001830"/>
              <a:gd name="connsiteY2" fmla="*/ 1216788 h 4209921"/>
              <a:gd name="connsiteX3" fmla="*/ 12878522 w 13001830"/>
              <a:gd name="connsiteY3" fmla="*/ 4144639 h 4209921"/>
              <a:gd name="connsiteX4" fmla="*/ 12844196 w 13001830"/>
              <a:gd name="connsiteY4" fmla="*/ 4209921 h 4209921"/>
              <a:gd name="connsiteX5" fmla="*/ 0 w 13001830"/>
              <a:gd name="connsiteY5" fmla="*/ 4209921 h 4209921"/>
              <a:gd name="connsiteX6" fmla="*/ 17599 w 13001830"/>
              <a:gd name="connsiteY6" fmla="*/ 4165318 h 4209921"/>
              <a:gd name="connsiteX7" fmla="*/ 798440 w 13001830"/>
              <a:gd name="connsiteY7" fmla="*/ 3597941 h 4209921"/>
              <a:gd name="connsiteX8" fmla="*/ 1871422 w 13001830"/>
              <a:gd name="connsiteY8" fmla="*/ 2982643 h 4209921"/>
              <a:gd name="connsiteX9" fmla="*/ 2956738 w 13001830"/>
              <a:gd name="connsiteY9" fmla="*/ 3234908 h 4209921"/>
              <a:gd name="connsiteX10" fmla="*/ 4352144 w 13001830"/>
              <a:gd name="connsiteY10" fmla="*/ 2541179 h 4209921"/>
              <a:gd name="connsiteX11" fmla="*/ 5775740 w 13001830"/>
              <a:gd name="connsiteY11" fmla="*/ 2679925 h 4209921"/>
              <a:gd name="connsiteX12" fmla="*/ 6861055 w 13001830"/>
              <a:gd name="connsiteY12" fmla="*/ 1834837 h 4209921"/>
              <a:gd name="connsiteX13" fmla="*/ 8059130 w 13001830"/>
              <a:gd name="connsiteY13" fmla="*/ 1683478 h 4209921"/>
              <a:gd name="connsiteX14" fmla="*/ 9144446 w 13001830"/>
              <a:gd name="connsiteY14" fmla="*/ 1229401 h 4209921"/>
              <a:gd name="connsiteX15" fmla="*/ 9722341 w 13001830"/>
              <a:gd name="connsiteY15" fmla="*/ 510446 h 4209921"/>
              <a:gd name="connsiteX16" fmla="*/ 10272047 w 13001830"/>
              <a:gd name="connsiteY16" fmla="*/ 359087 h 4209921"/>
              <a:gd name="connsiteX17" fmla="*/ 10785991 w 13001830"/>
              <a:gd name="connsiteY17" fmla="*/ 915 h 420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001830" h="4209921">
                <a:moveTo>
                  <a:pt x="10785991" y="915"/>
                </a:moveTo>
                <a:cubicBezTo>
                  <a:pt x="10822413" y="3747"/>
                  <a:pt x="10862275" y="13273"/>
                  <a:pt x="10906322" y="31142"/>
                </a:cubicBezTo>
                <a:cubicBezTo>
                  <a:pt x="11258697" y="174092"/>
                  <a:pt x="12205412" y="413745"/>
                  <a:pt x="12386298" y="1216788"/>
                </a:cubicBezTo>
                <a:cubicBezTo>
                  <a:pt x="12521962" y="1819071"/>
                  <a:pt x="13298509" y="3227813"/>
                  <a:pt x="12878522" y="4144639"/>
                </a:cubicBezTo>
                <a:lnTo>
                  <a:pt x="12844196" y="4209921"/>
                </a:lnTo>
                <a:lnTo>
                  <a:pt x="0" y="4209921"/>
                </a:lnTo>
                <a:lnTo>
                  <a:pt x="17599" y="4165318"/>
                </a:lnTo>
                <a:cubicBezTo>
                  <a:pt x="134874" y="3916678"/>
                  <a:pt x="547960" y="3674877"/>
                  <a:pt x="798440" y="3597941"/>
                </a:cubicBezTo>
                <a:cubicBezTo>
                  <a:pt x="1299400" y="3444069"/>
                  <a:pt x="1511706" y="3043149"/>
                  <a:pt x="1871422" y="2982643"/>
                </a:cubicBezTo>
                <a:cubicBezTo>
                  <a:pt x="2231139" y="2922137"/>
                  <a:pt x="2543285" y="3308486"/>
                  <a:pt x="2956738" y="3234908"/>
                </a:cubicBezTo>
                <a:cubicBezTo>
                  <a:pt x="3370191" y="3161331"/>
                  <a:pt x="3882310" y="2633676"/>
                  <a:pt x="4352144" y="2541179"/>
                </a:cubicBezTo>
                <a:cubicBezTo>
                  <a:pt x="4821977" y="2448682"/>
                  <a:pt x="5357588" y="2797649"/>
                  <a:pt x="5775740" y="2679925"/>
                </a:cubicBezTo>
                <a:cubicBezTo>
                  <a:pt x="6193891" y="2562201"/>
                  <a:pt x="6480490" y="2000912"/>
                  <a:pt x="6861055" y="1834837"/>
                </a:cubicBezTo>
                <a:cubicBezTo>
                  <a:pt x="7241621" y="1668763"/>
                  <a:pt x="7678565" y="1784384"/>
                  <a:pt x="8059130" y="1683478"/>
                </a:cubicBezTo>
                <a:cubicBezTo>
                  <a:pt x="8439696" y="1582572"/>
                  <a:pt x="8867244" y="1424906"/>
                  <a:pt x="9144446" y="1229401"/>
                </a:cubicBezTo>
                <a:cubicBezTo>
                  <a:pt x="9421648" y="1033896"/>
                  <a:pt x="9534408" y="655498"/>
                  <a:pt x="9722341" y="510446"/>
                </a:cubicBezTo>
                <a:cubicBezTo>
                  <a:pt x="9910275" y="365394"/>
                  <a:pt x="10074717" y="438971"/>
                  <a:pt x="10272047" y="359087"/>
                </a:cubicBezTo>
                <a:cubicBezTo>
                  <a:pt x="10444711" y="289187"/>
                  <a:pt x="10531043" y="-18917"/>
                  <a:pt x="10785991" y="915"/>
                </a:cubicBezTo>
                <a:close/>
              </a:path>
            </a:pathLst>
          </a:custGeom>
          <a:solidFill>
            <a:schemeClr val="accent1">
              <a:lumMod val="20000"/>
              <a:lumOff val="80000"/>
            </a:schemeClr>
          </a:solidFill>
          <a:ln w="0">
            <a:noFill/>
          </a:ln>
          <a:effectLst>
            <a:outerShdw blurRad="215900" dist="38100" dir="10800000" algn="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1F6361"/>
              </a:solidFill>
              <a:cs typeface="+mn-ea"/>
              <a:sym typeface="+mn-lt"/>
            </a:endParaRPr>
          </a:p>
        </p:txBody>
      </p:sp>
      <p:sp>
        <p:nvSpPr>
          <p:cNvPr id="47" name="任意多边形: 形状 46"/>
          <p:cNvSpPr/>
          <p:nvPr/>
        </p:nvSpPr>
        <p:spPr>
          <a:xfrm>
            <a:off x="-634653" y="3208343"/>
            <a:ext cx="12742866" cy="3379113"/>
          </a:xfrm>
          <a:custGeom>
            <a:avLst/>
            <a:gdLst>
              <a:gd name="connsiteX0" fmla="*/ 10466647 w 12742866"/>
              <a:gd name="connsiteY0" fmla="*/ 41 h 4040033"/>
              <a:gd name="connsiteX1" fmla="*/ 10647358 w 12742866"/>
              <a:gd name="connsiteY1" fmla="*/ 42770 h 4040033"/>
              <a:gd name="connsiteX2" fmla="*/ 12127334 w 12742866"/>
              <a:gd name="connsiteY2" fmla="*/ 1228416 h 4040033"/>
              <a:gd name="connsiteX3" fmla="*/ 12665957 w 12742866"/>
              <a:gd name="connsiteY3" fmla="*/ 4039195 h 4040033"/>
              <a:gd name="connsiteX4" fmla="*/ 12665625 w 12742866"/>
              <a:gd name="connsiteY4" fmla="*/ 4040033 h 4040033"/>
              <a:gd name="connsiteX5" fmla="*/ 0 w 12742866"/>
              <a:gd name="connsiteY5" fmla="*/ 4040033 h 4040033"/>
              <a:gd name="connsiteX6" fmla="*/ 78879 w 12742866"/>
              <a:gd name="connsiteY6" fmla="*/ 3966341 h 4040033"/>
              <a:gd name="connsiteX7" fmla="*/ 454635 w 12742866"/>
              <a:gd name="connsiteY7" fmla="*/ 3609568 h 4040033"/>
              <a:gd name="connsiteX8" fmla="*/ 1650166 w 12742866"/>
              <a:gd name="connsiteY8" fmla="*/ 3078162 h 4040033"/>
              <a:gd name="connsiteX9" fmla="*/ 2697774 w 12742866"/>
              <a:gd name="connsiteY9" fmla="*/ 3246535 h 4040033"/>
              <a:gd name="connsiteX10" fmla="*/ 3839837 w 12742866"/>
              <a:gd name="connsiteY10" fmla="*/ 2658520 h 4040033"/>
              <a:gd name="connsiteX11" fmla="*/ 5516777 w 12742866"/>
              <a:gd name="connsiteY11" fmla="*/ 2783072 h 4040033"/>
              <a:gd name="connsiteX12" fmla="*/ 6630371 w 12742866"/>
              <a:gd name="connsiteY12" fmla="*/ 1831212 h 4040033"/>
              <a:gd name="connsiteX13" fmla="*/ 7790739 w 12742866"/>
              <a:gd name="connsiteY13" fmla="*/ 1611212 h 4040033"/>
              <a:gd name="connsiteX14" fmla="*/ 8960897 w 12742866"/>
              <a:gd name="connsiteY14" fmla="*/ 1302041 h 4040033"/>
              <a:gd name="connsiteX15" fmla="*/ 9633060 w 12742866"/>
              <a:gd name="connsiteY15" fmla="*/ 613592 h 4040033"/>
              <a:gd name="connsiteX16" fmla="*/ 9975376 w 12742866"/>
              <a:gd name="connsiteY16" fmla="*/ 294449 h 4040033"/>
              <a:gd name="connsiteX17" fmla="*/ 10466647 w 12742866"/>
              <a:gd name="connsiteY17" fmla="*/ 41 h 404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42866" h="4040033">
                <a:moveTo>
                  <a:pt x="10466647" y="41"/>
                </a:moveTo>
                <a:cubicBezTo>
                  <a:pt x="10520398" y="846"/>
                  <a:pt x="10580109" y="13584"/>
                  <a:pt x="10647358" y="42770"/>
                </a:cubicBezTo>
                <a:cubicBezTo>
                  <a:pt x="11006017" y="198431"/>
                  <a:pt x="11946448" y="425372"/>
                  <a:pt x="12127334" y="1228416"/>
                </a:cubicBezTo>
                <a:cubicBezTo>
                  <a:pt x="12257346" y="1805603"/>
                  <a:pt x="12975946" y="3123446"/>
                  <a:pt x="12665957" y="4039195"/>
                </a:cubicBezTo>
                <a:lnTo>
                  <a:pt x="12665625" y="4040033"/>
                </a:lnTo>
                <a:lnTo>
                  <a:pt x="0" y="4040033"/>
                </a:lnTo>
                <a:lnTo>
                  <a:pt x="78879" y="3966341"/>
                </a:lnTo>
                <a:cubicBezTo>
                  <a:pt x="235903" y="3826281"/>
                  <a:pt x="407890" y="3698484"/>
                  <a:pt x="454635" y="3609568"/>
                </a:cubicBezTo>
                <a:cubicBezTo>
                  <a:pt x="604218" y="3325037"/>
                  <a:pt x="1276310" y="3138668"/>
                  <a:pt x="1650166" y="3078162"/>
                </a:cubicBezTo>
                <a:cubicBezTo>
                  <a:pt x="2024023" y="3017657"/>
                  <a:pt x="2332829" y="3316476"/>
                  <a:pt x="2697774" y="3246535"/>
                </a:cubicBezTo>
                <a:cubicBezTo>
                  <a:pt x="3062719" y="3176595"/>
                  <a:pt x="3370003" y="2735764"/>
                  <a:pt x="3839837" y="2658520"/>
                </a:cubicBezTo>
                <a:cubicBezTo>
                  <a:pt x="4309671" y="2581276"/>
                  <a:pt x="5051687" y="2920956"/>
                  <a:pt x="5516777" y="2783072"/>
                </a:cubicBezTo>
                <a:cubicBezTo>
                  <a:pt x="5981866" y="2645187"/>
                  <a:pt x="6251377" y="2026521"/>
                  <a:pt x="6630371" y="1831212"/>
                </a:cubicBezTo>
                <a:cubicBezTo>
                  <a:pt x="7009365" y="1635902"/>
                  <a:pt x="7402319" y="1699408"/>
                  <a:pt x="7790739" y="1611212"/>
                </a:cubicBezTo>
                <a:cubicBezTo>
                  <a:pt x="8179161" y="1523017"/>
                  <a:pt x="8653843" y="1468311"/>
                  <a:pt x="8960897" y="1302041"/>
                </a:cubicBezTo>
                <a:cubicBezTo>
                  <a:pt x="9267950" y="1135771"/>
                  <a:pt x="9463981" y="781524"/>
                  <a:pt x="9633060" y="613592"/>
                </a:cubicBezTo>
                <a:cubicBezTo>
                  <a:pt x="9802139" y="445660"/>
                  <a:pt x="9806327" y="389586"/>
                  <a:pt x="9975376" y="294449"/>
                </a:cubicBezTo>
                <a:cubicBezTo>
                  <a:pt x="10112729" y="217150"/>
                  <a:pt x="10233726" y="-3447"/>
                  <a:pt x="10466647" y="41"/>
                </a:cubicBezTo>
                <a:close/>
              </a:path>
            </a:pathLst>
          </a:custGeom>
          <a:solidFill>
            <a:schemeClr val="accent1">
              <a:lumMod val="40000"/>
              <a:lumOff val="60000"/>
            </a:schemeClr>
          </a:solidFill>
          <a:ln w="0">
            <a:noFill/>
          </a:ln>
          <a:effectLst>
            <a:outerShdw blurRad="177800" dist="38100" dir="10800000" algn="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rgbClr val="1F6361"/>
              </a:solidFill>
              <a:cs typeface="+mn-ea"/>
              <a:sym typeface="+mn-lt"/>
            </a:endParaRPr>
          </a:p>
        </p:txBody>
      </p:sp>
      <p:sp>
        <p:nvSpPr>
          <p:cNvPr id="35" name="任意多边形: 形状 34"/>
          <p:cNvSpPr/>
          <p:nvPr/>
        </p:nvSpPr>
        <p:spPr>
          <a:xfrm>
            <a:off x="-105728" y="3260834"/>
            <a:ext cx="12624609" cy="3338197"/>
          </a:xfrm>
          <a:custGeom>
            <a:avLst/>
            <a:gdLst>
              <a:gd name="connsiteX0" fmla="*/ 10343546 w 12624609"/>
              <a:gd name="connsiteY0" fmla="*/ 247 h 3991114"/>
              <a:gd name="connsiteX1" fmla="*/ 10529101 w 12624609"/>
              <a:gd name="connsiteY1" fmla="*/ 36966 h 3991114"/>
              <a:gd name="connsiteX2" fmla="*/ 12009077 w 12624609"/>
              <a:gd name="connsiteY2" fmla="*/ 1222611 h 3991114"/>
              <a:gd name="connsiteX3" fmla="*/ 12582433 w 12624609"/>
              <a:gd name="connsiteY3" fmla="*/ 3911759 h 3991114"/>
              <a:gd name="connsiteX4" fmla="*/ 12559773 w 12624609"/>
              <a:gd name="connsiteY4" fmla="*/ 3991114 h 3991114"/>
              <a:gd name="connsiteX5" fmla="*/ 0 w 12624609"/>
              <a:gd name="connsiteY5" fmla="*/ 3991114 h 3991114"/>
              <a:gd name="connsiteX6" fmla="*/ 36291 w 12624609"/>
              <a:gd name="connsiteY6" fmla="*/ 3959410 h 3991114"/>
              <a:gd name="connsiteX7" fmla="*/ 421219 w 12624609"/>
              <a:gd name="connsiteY7" fmla="*/ 3603764 h 3991114"/>
              <a:gd name="connsiteX8" fmla="*/ 1428214 w 12624609"/>
              <a:gd name="connsiteY8" fmla="*/ 3087612 h 3991114"/>
              <a:gd name="connsiteX9" fmla="*/ 2466396 w 12624609"/>
              <a:gd name="connsiteY9" fmla="*/ 3202599 h 3991114"/>
              <a:gd name="connsiteX10" fmla="*/ 3710973 w 12624609"/>
              <a:gd name="connsiteY10" fmla="*/ 2630894 h 3991114"/>
              <a:gd name="connsiteX11" fmla="*/ 5134568 w 12624609"/>
              <a:gd name="connsiteY11" fmla="*/ 2685748 h 3991114"/>
              <a:gd name="connsiteX12" fmla="*/ 6267018 w 12624609"/>
              <a:gd name="connsiteY12" fmla="*/ 1932179 h 3991114"/>
              <a:gd name="connsiteX13" fmla="*/ 7361399 w 12624609"/>
              <a:gd name="connsiteY13" fmla="*/ 1681674 h 3991114"/>
              <a:gd name="connsiteX14" fmla="*/ 8569262 w 12624609"/>
              <a:gd name="connsiteY14" fmla="*/ 1288609 h 3991114"/>
              <a:gd name="connsiteX15" fmla="*/ 9345120 w 12624609"/>
              <a:gd name="connsiteY15" fmla="*/ 516269 h 3991114"/>
              <a:gd name="connsiteX16" fmla="*/ 9809984 w 12624609"/>
              <a:gd name="connsiteY16" fmla="*/ 319150 h 3991114"/>
              <a:gd name="connsiteX17" fmla="*/ 10343546 w 12624609"/>
              <a:gd name="connsiteY17" fmla="*/ 247 h 399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24609" h="3991114">
                <a:moveTo>
                  <a:pt x="10343546" y="247"/>
                </a:moveTo>
                <a:cubicBezTo>
                  <a:pt x="10399084" y="-1801"/>
                  <a:pt x="10460379" y="8733"/>
                  <a:pt x="10529101" y="36966"/>
                </a:cubicBezTo>
                <a:cubicBezTo>
                  <a:pt x="10895617" y="187542"/>
                  <a:pt x="11828191" y="419568"/>
                  <a:pt x="12009077" y="1222611"/>
                </a:cubicBezTo>
                <a:cubicBezTo>
                  <a:pt x="12133436" y="1774704"/>
                  <a:pt x="12796314" y="3004446"/>
                  <a:pt x="12582433" y="3911759"/>
                </a:cubicBezTo>
                <a:lnTo>
                  <a:pt x="12559773" y="3991114"/>
                </a:lnTo>
                <a:lnTo>
                  <a:pt x="0" y="3991114"/>
                </a:lnTo>
                <a:lnTo>
                  <a:pt x="36291" y="3959410"/>
                </a:lnTo>
                <a:cubicBezTo>
                  <a:pt x="203009" y="3819385"/>
                  <a:pt x="379875" y="3691885"/>
                  <a:pt x="421219" y="3603764"/>
                </a:cubicBezTo>
                <a:cubicBezTo>
                  <a:pt x="553520" y="3321775"/>
                  <a:pt x="1087352" y="3154473"/>
                  <a:pt x="1428214" y="3087612"/>
                </a:cubicBezTo>
                <a:cubicBezTo>
                  <a:pt x="1769077" y="3020751"/>
                  <a:pt x="2085936" y="3278718"/>
                  <a:pt x="2466396" y="3202599"/>
                </a:cubicBezTo>
                <a:cubicBezTo>
                  <a:pt x="2846855" y="3126479"/>
                  <a:pt x="3266278" y="2717036"/>
                  <a:pt x="3710973" y="2630894"/>
                </a:cubicBezTo>
                <a:cubicBezTo>
                  <a:pt x="4155669" y="2544753"/>
                  <a:pt x="4708560" y="2802201"/>
                  <a:pt x="5134568" y="2685748"/>
                </a:cubicBezTo>
                <a:cubicBezTo>
                  <a:pt x="5560576" y="2569296"/>
                  <a:pt x="5895879" y="2099525"/>
                  <a:pt x="6267018" y="1932179"/>
                </a:cubicBezTo>
                <a:cubicBezTo>
                  <a:pt x="6638157" y="1764833"/>
                  <a:pt x="6977692" y="1788935"/>
                  <a:pt x="7361399" y="1681674"/>
                </a:cubicBezTo>
                <a:cubicBezTo>
                  <a:pt x="7745107" y="1574412"/>
                  <a:pt x="8238641" y="1482843"/>
                  <a:pt x="8569262" y="1288609"/>
                </a:cubicBezTo>
                <a:cubicBezTo>
                  <a:pt x="8899882" y="1094376"/>
                  <a:pt x="9138334" y="677846"/>
                  <a:pt x="9345120" y="516269"/>
                </a:cubicBezTo>
                <a:cubicBezTo>
                  <a:pt x="9551907" y="354693"/>
                  <a:pt x="9612654" y="399034"/>
                  <a:pt x="9809984" y="319150"/>
                </a:cubicBezTo>
                <a:cubicBezTo>
                  <a:pt x="9970315" y="254244"/>
                  <a:pt x="10102880" y="9120"/>
                  <a:pt x="10343546" y="24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212" name="组合 211"/>
          <p:cNvGrpSpPr/>
          <p:nvPr/>
        </p:nvGrpSpPr>
        <p:grpSpPr>
          <a:xfrm flipH="1">
            <a:off x="1067642" y="5127327"/>
            <a:ext cx="428833" cy="500490"/>
            <a:chOff x="6902450" y="3638551"/>
            <a:chExt cx="666750" cy="720725"/>
          </a:xfrm>
          <a:solidFill>
            <a:schemeClr val="tx1">
              <a:lumMod val="65000"/>
              <a:lumOff val="35000"/>
            </a:schemeClr>
          </a:solidFill>
        </p:grpSpPr>
        <p:sp>
          <p:nvSpPr>
            <p:cNvPr id="213" name="Oval 8"/>
            <p:cNvSpPr>
              <a:spLocks noChangeArrowheads="1"/>
            </p:cNvSpPr>
            <p:nvPr/>
          </p:nvSpPr>
          <p:spPr bwMode="auto">
            <a:xfrm>
              <a:off x="6996112" y="3638551"/>
              <a:ext cx="150813" cy="150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214" name="Freeform 9"/>
            <p:cNvSpPr/>
            <p:nvPr/>
          </p:nvSpPr>
          <p:spPr bwMode="auto">
            <a:xfrm>
              <a:off x="7286625" y="4048126"/>
              <a:ext cx="282575" cy="134938"/>
            </a:xfrm>
            <a:custGeom>
              <a:avLst/>
              <a:gdLst>
                <a:gd name="T0" fmla="*/ 27 w 127"/>
                <a:gd name="T1" fmla="*/ 0 h 61"/>
                <a:gd name="T2" fmla="*/ 0 w 127"/>
                <a:gd name="T3" fmla="*/ 26 h 61"/>
                <a:gd name="T4" fmla="*/ 17 w 127"/>
                <a:gd name="T5" fmla="*/ 51 h 61"/>
                <a:gd name="T6" fmla="*/ 34 w 127"/>
                <a:gd name="T7" fmla="*/ 61 h 61"/>
                <a:gd name="T8" fmla="*/ 108 w 127"/>
                <a:gd name="T9" fmla="*/ 61 h 61"/>
                <a:gd name="T10" fmla="*/ 127 w 127"/>
                <a:gd name="T11" fmla="*/ 42 h 61"/>
                <a:gd name="T12" fmla="*/ 108 w 127"/>
                <a:gd name="T13" fmla="*/ 24 h 61"/>
                <a:gd name="T14" fmla="*/ 44 w 127"/>
                <a:gd name="T15" fmla="*/ 24 h 61"/>
                <a:gd name="T16" fmla="*/ 27 w 127"/>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61">
                  <a:moveTo>
                    <a:pt x="27" y="0"/>
                  </a:moveTo>
                  <a:cubicBezTo>
                    <a:pt x="25" y="9"/>
                    <a:pt x="1" y="26"/>
                    <a:pt x="0" y="26"/>
                  </a:cubicBezTo>
                  <a:cubicBezTo>
                    <a:pt x="17" y="51"/>
                    <a:pt x="17" y="51"/>
                    <a:pt x="17" y="51"/>
                  </a:cubicBezTo>
                  <a:cubicBezTo>
                    <a:pt x="21" y="58"/>
                    <a:pt x="27" y="61"/>
                    <a:pt x="34" y="61"/>
                  </a:cubicBezTo>
                  <a:cubicBezTo>
                    <a:pt x="108" y="61"/>
                    <a:pt x="108" y="61"/>
                    <a:pt x="108" y="61"/>
                  </a:cubicBezTo>
                  <a:cubicBezTo>
                    <a:pt x="119" y="61"/>
                    <a:pt x="127" y="53"/>
                    <a:pt x="127" y="42"/>
                  </a:cubicBezTo>
                  <a:cubicBezTo>
                    <a:pt x="127" y="32"/>
                    <a:pt x="118" y="24"/>
                    <a:pt x="108" y="24"/>
                  </a:cubicBezTo>
                  <a:cubicBezTo>
                    <a:pt x="44" y="24"/>
                    <a:pt x="44" y="24"/>
                    <a:pt x="44" y="24"/>
                  </a:cubicBezTo>
                  <a:cubicBezTo>
                    <a:pt x="27" y="0"/>
                    <a:pt x="27"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sp>
          <p:nvSpPr>
            <p:cNvPr id="343" name="Freeform 10"/>
            <p:cNvSpPr/>
            <p:nvPr/>
          </p:nvSpPr>
          <p:spPr bwMode="auto">
            <a:xfrm>
              <a:off x="6902450" y="3729038"/>
              <a:ext cx="549275" cy="630238"/>
            </a:xfrm>
            <a:custGeom>
              <a:avLst/>
              <a:gdLst>
                <a:gd name="T0" fmla="*/ 14 w 247"/>
                <a:gd name="T1" fmla="*/ 106 h 283"/>
                <a:gd name="T2" fmla="*/ 3 w 247"/>
                <a:gd name="T3" fmla="*/ 125 h 283"/>
                <a:gd name="T4" fmla="*/ 19 w 247"/>
                <a:gd name="T5" fmla="*/ 137 h 283"/>
                <a:gd name="T6" fmla="*/ 20 w 247"/>
                <a:gd name="T7" fmla="*/ 137 h 283"/>
                <a:gd name="T8" fmla="*/ 79 w 247"/>
                <a:gd name="T9" fmla="*/ 122 h 283"/>
                <a:gd name="T10" fmla="*/ 90 w 247"/>
                <a:gd name="T11" fmla="*/ 112 h 283"/>
                <a:gd name="T12" fmla="*/ 99 w 247"/>
                <a:gd name="T13" fmla="*/ 83 h 283"/>
                <a:gd name="T14" fmla="*/ 131 w 247"/>
                <a:gd name="T15" fmla="*/ 136 h 283"/>
                <a:gd name="T16" fmla="*/ 91 w 247"/>
                <a:gd name="T17" fmla="*/ 166 h 283"/>
                <a:gd name="T18" fmla="*/ 86 w 247"/>
                <a:gd name="T19" fmla="*/ 188 h 283"/>
                <a:gd name="T20" fmla="*/ 122 w 247"/>
                <a:gd name="T21" fmla="*/ 272 h 283"/>
                <a:gd name="T22" fmla="*/ 139 w 247"/>
                <a:gd name="T23" fmla="*/ 283 h 283"/>
                <a:gd name="T24" fmla="*/ 147 w 247"/>
                <a:gd name="T25" fmla="*/ 281 h 283"/>
                <a:gd name="T26" fmla="*/ 156 w 247"/>
                <a:gd name="T27" fmla="*/ 257 h 283"/>
                <a:gd name="T28" fmla="*/ 125 w 247"/>
                <a:gd name="T29" fmla="*/ 188 h 283"/>
                <a:gd name="T30" fmla="*/ 177 w 247"/>
                <a:gd name="T31" fmla="*/ 150 h 283"/>
                <a:gd name="T32" fmla="*/ 183 w 247"/>
                <a:gd name="T33" fmla="*/ 143 h 283"/>
                <a:gd name="T34" fmla="*/ 179 w 247"/>
                <a:gd name="T35" fmla="*/ 106 h 283"/>
                <a:gd name="T36" fmla="*/ 139 w 247"/>
                <a:gd name="T37" fmla="*/ 44 h 283"/>
                <a:gd name="T38" fmla="*/ 170 w 247"/>
                <a:gd name="T39" fmla="*/ 33 h 283"/>
                <a:gd name="T40" fmla="*/ 223 w 247"/>
                <a:gd name="T41" fmla="*/ 60 h 283"/>
                <a:gd name="T42" fmla="*/ 231 w 247"/>
                <a:gd name="T43" fmla="*/ 61 h 283"/>
                <a:gd name="T44" fmla="*/ 243 w 247"/>
                <a:gd name="T45" fmla="*/ 53 h 283"/>
                <a:gd name="T46" fmla="*/ 236 w 247"/>
                <a:gd name="T47" fmla="*/ 33 h 283"/>
                <a:gd name="T48" fmla="*/ 178 w 247"/>
                <a:gd name="T49" fmla="*/ 1 h 283"/>
                <a:gd name="T50" fmla="*/ 166 w 247"/>
                <a:gd name="T51" fmla="*/ 1 h 283"/>
                <a:gd name="T52" fmla="*/ 114 w 247"/>
                <a:gd name="T53" fmla="*/ 19 h 283"/>
                <a:gd name="T54" fmla="*/ 108 w 247"/>
                <a:gd name="T55" fmla="*/ 23 h 283"/>
                <a:gd name="T56" fmla="*/ 86 w 247"/>
                <a:gd name="T57" fmla="*/ 38 h 283"/>
                <a:gd name="T58" fmla="*/ 80 w 247"/>
                <a:gd name="T59" fmla="*/ 45 h 283"/>
                <a:gd name="T60" fmla="*/ 79 w 247"/>
                <a:gd name="T61" fmla="*/ 48 h 283"/>
                <a:gd name="T62" fmla="*/ 64 w 247"/>
                <a:gd name="T63" fmla="*/ 94 h 283"/>
                <a:gd name="T64" fmla="*/ 14 w 247"/>
                <a:gd name="T65" fmla="*/ 10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283">
                  <a:moveTo>
                    <a:pt x="14" y="106"/>
                  </a:moveTo>
                  <a:cubicBezTo>
                    <a:pt x="5" y="107"/>
                    <a:pt x="0" y="116"/>
                    <a:pt x="3" y="125"/>
                  </a:cubicBezTo>
                  <a:cubicBezTo>
                    <a:pt x="4" y="133"/>
                    <a:pt x="11" y="139"/>
                    <a:pt x="19" y="137"/>
                  </a:cubicBezTo>
                  <a:cubicBezTo>
                    <a:pt x="20" y="137"/>
                    <a:pt x="20" y="137"/>
                    <a:pt x="20" y="137"/>
                  </a:cubicBezTo>
                  <a:cubicBezTo>
                    <a:pt x="79" y="122"/>
                    <a:pt x="79" y="122"/>
                    <a:pt x="79" y="122"/>
                  </a:cubicBezTo>
                  <a:cubicBezTo>
                    <a:pt x="84" y="121"/>
                    <a:pt x="88" y="117"/>
                    <a:pt x="90" y="112"/>
                  </a:cubicBezTo>
                  <a:cubicBezTo>
                    <a:pt x="99" y="83"/>
                    <a:pt x="99" y="83"/>
                    <a:pt x="99" y="83"/>
                  </a:cubicBezTo>
                  <a:cubicBezTo>
                    <a:pt x="131" y="136"/>
                    <a:pt x="131" y="136"/>
                    <a:pt x="131" y="136"/>
                  </a:cubicBezTo>
                  <a:cubicBezTo>
                    <a:pt x="91" y="166"/>
                    <a:pt x="91" y="166"/>
                    <a:pt x="91" y="166"/>
                  </a:cubicBezTo>
                  <a:cubicBezTo>
                    <a:pt x="84" y="171"/>
                    <a:pt x="82" y="181"/>
                    <a:pt x="86" y="188"/>
                  </a:cubicBezTo>
                  <a:cubicBezTo>
                    <a:pt x="122" y="272"/>
                    <a:pt x="122" y="272"/>
                    <a:pt x="122" y="272"/>
                  </a:cubicBezTo>
                  <a:cubicBezTo>
                    <a:pt x="125" y="279"/>
                    <a:pt x="132" y="283"/>
                    <a:pt x="139" y="283"/>
                  </a:cubicBezTo>
                  <a:cubicBezTo>
                    <a:pt x="141" y="283"/>
                    <a:pt x="144" y="283"/>
                    <a:pt x="147" y="281"/>
                  </a:cubicBezTo>
                  <a:cubicBezTo>
                    <a:pt x="156" y="277"/>
                    <a:pt x="160" y="266"/>
                    <a:pt x="156" y="257"/>
                  </a:cubicBezTo>
                  <a:cubicBezTo>
                    <a:pt x="125" y="188"/>
                    <a:pt x="125" y="188"/>
                    <a:pt x="125" y="188"/>
                  </a:cubicBezTo>
                  <a:cubicBezTo>
                    <a:pt x="177" y="150"/>
                    <a:pt x="177" y="150"/>
                    <a:pt x="177" y="150"/>
                  </a:cubicBezTo>
                  <a:cubicBezTo>
                    <a:pt x="180" y="148"/>
                    <a:pt x="182" y="145"/>
                    <a:pt x="183" y="143"/>
                  </a:cubicBezTo>
                  <a:cubicBezTo>
                    <a:pt x="191" y="132"/>
                    <a:pt x="187" y="119"/>
                    <a:pt x="179" y="106"/>
                  </a:cubicBezTo>
                  <a:cubicBezTo>
                    <a:pt x="139" y="44"/>
                    <a:pt x="139" y="44"/>
                    <a:pt x="139" y="44"/>
                  </a:cubicBezTo>
                  <a:cubicBezTo>
                    <a:pt x="170" y="33"/>
                    <a:pt x="170" y="33"/>
                    <a:pt x="170" y="33"/>
                  </a:cubicBezTo>
                  <a:cubicBezTo>
                    <a:pt x="223" y="60"/>
                    <a:pt x="223" y="60"/>
                    <a:pt x="223" y="60"/>
                  </a:cubicBezTo>
                  <a:cubicBezTo>
                    <a:pt x="226" y="61"/>
                    <a:pt x="228" y="61"/>
                    <a:pt x="231" y="61"/>
                  </a:cubicBezTo>
                  <a:cubicBezTo>
                    <a:pt x="236" y="61"/>
                    <a:pt x="241" y="58"/>
                    <a:pt x="243" y="53"/>
                  </a:cubicBezTo>
                  <a:cubicBezTo>
                    <a:pt x="247" y="46"/>
                    <a:pt x="245" y="37"/>
                    <a:pt x="236" y="33"/>
                  </a:cubicBezTo>
                  <a:cubicBezTo>
                    <a:pt x="178" y="1"/>
                    <a:pt x="178" y="1"/>
                    <a:pt x="178" y="1"/>
                  </a:cubicBezTo>
                  <a:cubicBezTo>
                    <a:pt x="175" y="0"/>
                    <a:pt x="170" y="0"/>
                    <a:pt x="166" y="1"/>
                  </a:cubicBezTo>
                  <a:cubicBezTo>
                    <a:pt x="114" y="19"/>
                    <a:pt x="114" y="19"/>
                    <a:pt x="114" y="19"/>
                  </a:cubicBezTo>
                  <a:cubicBezTo>
                    <a:pt x="112" y="20"/>
                    <a:pt x="110" y="21"/>
                    <a:pt x="108" y="23"/>
                  </a:cubicBezTo>
                  <a:cubicBezTo>
                    <a:pt x="86" y="38"/>
                    <a:pt x="86" y="38"/>
                    <a:pt x="86" y="38"/>
                  </a:cubicBezTo>
                  <a:cubicBezTo>
                    <a:pt x="83" y="40"/>
                    <a:pt x="81" y="43"/>
                    <a:pt x="80" y="45"/>
                  </a:cubicBezTo>
                  <a:cubicBezTo>
                    <a:pt x="80" y="46"/>
                    <a:pt x="79" y="47"/>
                    <a:pt x="79" y="48"/>
                  </a:cubicBezTo>
                  <a:cubicBezTo>
                    <a:pt x="64" y="94"/>
                    <a:pt x="64" y="94"/>
                    <a:pt x="64" y="94"/>
                  </a:cubicBezTo>
                  <a:cubicBezTo>
                    <a:pt x="14" y="106"/>
                    <a:pt x="14" y="106"/>
                    <a:pt x="14"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lumMod val="75000"/>
                    <a:lumOff val="25000"/>
                  </a:schemeClr>
                </a:solidFill>
                <a:effectLst/>
                <a:uLnTx/>
                <a:uFillTx/>
                <a:cs typeface="+mn-ea"/>
                <a:sym typeface="+mn-lt"/>
              </a:endParaRPr>
            </a:p>
          </p:txBody>
        </p:sp>
      </p:grpSp>
      <p:cxnSp>
        <p:nvCxnSpPr>
          <p:cNvPr id="50" name="直接连接符 49"/>
          <p:cNvCxnSpPr/>
          <p:nvPr/>
        </p:nvCxnSpPr>
        <p:spPr>
          <a:xfrm rot="5400000">
            <a:off x="665758" y="4386602"/>
            <a:ext cx="134689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5400000">
            <a:off x="3878563" y="4159281"/>
            <a:ext cx="134689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5400000">
            <a:off x="6550453" y="3353434"/>
            <a:ext cx="134689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5400000">
            <a:off x="8989145" y="1985263"/>
            <a:ext cx="134689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396642" y="3360369"/>
            <a:ext cx="1768909" cy="645160"/>
          </a:xfrm>
          <a:prstGeom prst="rect">
            <a:avLst/>
          </a:prstGeom>
          <a:noFill/>
        </p:spPr>
        <p:txBody>
          <a:bodyPr wrap="square" rtlCol="0">
            <a:spAutoFit/>
          </a:bodyPr>
          <a:lstStyle/>
          <a:p>
            <a:r>
              <a:rPr lang="zh-CN" altLang="en-US" sz="3600" b="1" dirty="0">
                <a:solidFill>
                  <a:schemeClr val="accent1"/>
                </a:solidFill>
                <a:cs typeface="+mn-ea"/>
                <a:sym typeface="+mn-lt"/>
              </a:rPr>
              <a:t>萌芽</a:t>
            </a:r>
            <a:r>
              <a:rPr lang="zh-CN" altLang="en-US" sz="3600" b="1" dirty="0">
                <a:solidFill>
                  <a:schemeClr val="accent1"/>
                </a:solidFill>
                <a:cs typeface="+mn-ea"/>
                <a:sym typeface="+mn-lt"/>
              </a:rPr>
              <a:t>期</a:t>
            </a:r>
            <a:endParaRPr lang="zh-CN" altLang="en-US" sz="3600" b="1" dirty="0">
              <a:solidFill>
                <a:schemeClr val="accent1"/>
              </a:solidFill>
              <a:cs typeface="+mn-ea"/>
              <a:sym typeface="+mn-lt"/>
            </a:endParaRPr>
          </a:p>
        </p:txBody>
      </p:sp>
      <p:sp>
        <p:nvSpPr>
          <p:cNvPr id="83" name="文本框 82"/>
          <p:cNvSpPr txBox="1"/>
          <p:nvPr/>
        </p:nvSpPr>
        <p:spPr>
          <a:xfrm>
            <a:off x="4427220" y="2891790"/>
            <a:ext cx="2583180" cy="645160"/>
          </a:xfrm>
          <a:prstGeom prst="rect">
            <a:avLst/>
          </a:prstGeom>
          <a:noFill/>
        </p:spPr>
        <p:txBody>
          <a:bodyPr wrap="square" rtlCol="0">
            <a:spAutoFit/>
          </a:bodyPr>
          <a:lstStyle>
            <a:defPPr>
              <a:defRPr lang="zh-CN"/>
            </a:defPPr>
            <a:lvl1pPr>
              <a:defRPr sz="3600" b="1">
                <a:solidFill>
                  <a:schemeClr val="accent1"/>
                </a:solidFill>
                <a:cs typeface="+mn-ea"/>
              </a:defRPr>
            </a:lvl1pPr>
          </a:lstStyle>
          <a:p>
            <a:r>
              <a:rPr lang="zh-CN" altLang="en-US" dirty="0">
                <a:sym typeface="+mn-lt"/>
              </a:rPr>
              <a:t>快速</a:t>
            </a:r>
            <a:r>
              <a:rPr lang="zh-CN" altLang="en-US" dirty="0">
                <a:sym typeface="+mn-lt"/>
              </a:rPr>
              <a:t>发展期</a:t>
            </a:r>
            <a:endParaRPr lang="zh-CN" altLang="en-US" dirty="0">
              <a:sym typeface="+mn-lt"/>
            </a:endParaRPr>
          </a:p>
        </p:txBody>
      </p:sp>
      <p:sp>
        <p:nvSpPr>
          <p:cNvPr id="84" name="文本框 83"/>
          <p:cNvSpPr txBox="1"/>
          <p:nvPr/>
        </p:nvSpPr>
        <p:spPr>
          <a:xfrm>
            <a:off x="4637405" y="3618865"/>
            <a:ext cx="2289810" cy="1617345"/>
          </a:xfrm>
          <a:prstGeom prst="rect">
            <a:avLst/>
          </a:prstGeom>
          <a:noFill/>
        </p:spPr>
        <p:txBody>
          <a:bodyPr wrap="square" rtlCol="0">
            <a:spAutoFit/>
          </a:bodyPr>
          <a:lstStyle/>
          <a:p>
            <a:pPr algn="l">
              <a:lnSpc>
                <a:spcPct val="130000"/>
              </a:lnSpc>
              <a:buClrTx/>
              <a:buSzTx/>
              <a:buFont typeface="Arial" panose="020B0604020202020204" pitchFamily="34" charset="0"/>
            </a:pPr>
            <a:r>
              <a:rPr lang="zh-CN" altLang="en-US" sz="1600" kern="1300" spc="130" dirty="0">
                <a:solidFill>
                  <a:schemeClr val="tx1">
                    <a:lumMod val="50000"/>
                    <a:lumOff val="50000"/>
                  </a:schemeClr>
                </a:solidFill>
                <a:cs typeface="+mn-ea"/>
                <a:sym typeface="+mn-lt"/>
              </a:rPr>
              <a:t>动态编程技术、整解析系统（TDAP）</a:t>
            </a:r>
            <a:endParaRPr lang="zh-CN" altLang="en-US" sz="1600" kern="1300" spc="130" dirty="0">
              <a:solidFill>
                <a:schemeClr val="tx1">
                  <a:lumMod val="50000"/>
                  <a:lumOff val="50000"/>
                </a:schemeClr>
              </a:solidFill>
              <a:cs typeface="+mn-ea"/>
              <a:sym typeface="+mn-lt"/>
            </a:endParaRPr>
          </a:p>
          <a:p>
            <a:pPr indent="0" algn="l">
              <a:lnSpc>
                <a:spcPct val="130000"/>
              </a:lnSpc>
              <a:buClrTx/>
              <a:buSzTx/>
              <a:buFont typeface="Arial" panose="020B0604020202020204" pitchFamily="34" charset="0"/>
              <a:buNone/>
            </a:pPr>
            <a:r>
              <a:rPr lang="zh-CN" altLang="en-US" sz="1600" kern="1300" spc="130" dirty="0">
                <a:solidFill>
                  <a:schemeClr val="tx1">
                    <a:lumMod val="50000"/>
                    <a:lumOff val="50000"/>
                  </a:schemeClr>
                </a:solidFill>
                <a:cs typeface="+mn-ea"/>
                <a:sym typeface="+mn-lt"/>
              </a:rPr>
              <a:t>、模式匹配、关键词查找</a:t>
            </a:r>
            <a:endParaRPr lang="zh-CN" altLang="en-US" sz="1600" kern="1300" spc="130" dirty="0">
              <a:solidFill>
                <a:schemeClr val="tx1">
                  <a:lumMod val="50000"/>
                  <a:lumOff val="50000"/>
                </a:schemeClr>
              </a:solidFill>
              <a:cs typeface="+mn-ea"/>
              <a:sym typeface="+mn-lt"/>
            </a:endParaRPr>
          </a:p>
          <a:p>
            <a:endParaRPr lang="zh-CN" altLang="en-US" sz="1600" dirty="0">
              <a:cs typeface="+mn-ea"/>
              <a:sym typeface="+mn-lt"/>
            </a:endParaRPr>
          </a:p>
        </p:txBody>
      </p:sp>
      <p:sp>
        <p:nvSpPr>
          <p:cNvPr id="85" name="文本框 84"/>
          <p:cNvSpPr txBox="1"/>
          <p:nvPr/>
        </p:nvSpPr>
        <p:spPr>
          <a:xfrm>
            <a:off x="7223760" y="2259330"/>
            <a:ext cx="2886075" cy="645160"/>
          </a:xfrm>
          <a:prstGeom prst="rect">
            <a:avLst/>
          </a:prstGeom>
          <a:noFill/>
        </p:spPr>
        <p:txBody>
          <a:bodyPr wrap="square" rtlCol="0">
            <a:spAutoFit/>
          </a:bodyPr>
          <a:lstStyle>
            <a:defPPr>
              <a:defRPr lang="zh-CN"/>
            </a:defPPr>
            <a:lvl1pPr>
              <a:defRPr sz="3600" b="1">
                <a:solidFill>
                  <a:schemeClr val="accent1"/>
                </a:solidFill>
                <a:cs typeface="+mn-ea"/>
              </a:defRPr>
            </a:lvl1pPr>
          </a:lstStyle>
          <a:p>
            <a:r>
              <a:rPr lang="zh-CN" altLang="en-US" dirty="0">
                <a:sym typeface="+mn-lt"/>
              </a:rPr>
              <a:t>缓慢发展</a:t>
            </a:r>
            <a:r>
              <a:rPr lang="zh-CN" altLang="en-US" dirty="0">
                <a:sym typeface="+mn-lt"/>
              </a:rPr>
              <a:t>期</a:t>
            </a:r>
            <a:endParaRPr lang="zh-CN" altLang="en-US" dirty="0">
              <a:sym typeface="+mn-lt"/>
            </a:endParaRPr>
          </a:p>
        </p:txBody>
      </p:sp>
      <p:sp>
        <p:nvSpPr>
          <p:cNvPr id="86" name="文本框 85"/>
          <p:cNvSpPr txBox="1"/>
          <p:nvPr/>
        </p:nvSpPr>
        <p:spPr>
          <a:xfrm>
            <a:off x="7377430" y="3044825"/>
            <a:ext cx="1423035" cy="1322070"/>
          </a:xfrm>
          <a:prstGeom prst="rect">
            <a:avLst/>
          </a:prstGeom>
          <a:noFill/>
        </p:spPr>
        <p:txBody>
          <a:bodyPr wrap="square" rtlCol="0">
            <a:spAutoFit/>
          </a:bodyPr>
          <a:lstStyle/>
          <a:p>
            <a:r>
              <a:rPr lang="zh-CN" altLang="en-US" sz="1600" kern="1300" spc="130" dirty="0">
                <a:solidFill>
                  <a:schemeClr val="tx1">
                    <a:lumMod val="50000"/>
                    <a:lumOff val="50000"/>
                  </a:schemeClr>
                </a:solidFill>
                <a:cs typeface="+mn-ea"/>
                <a:sym typeface="+mn-lt"/>
              </a:rPr>
              <a:t>隐式马尔科夫、语法规则、LUNAR问答系统</a:t>
            </a:r>
            <a:endParaRPr lang="zh-CN" altLang="en-US" sz="1600" kern="1300" spc="130" dirty="0">
              <a:solidFill>
                <a:schemeClr val="tx1">
                  <a:lumMod val="50000"/>
                  <a:lumOff val="50000"/>
                </a:schemeClr>
              </a:solidFill>
              <a:cs typeface="+mn-ea"/>
            </a:endParaRPr>
          </a:p>
          <a:p>
            <a:endParaRPr lang="zh-CN" altLang="en-US" sz="1600" dirty="0">
              <a:cs typeface="+mn-ea"/>
              <a:sym typeface="+mn-lt"/>
            </a:endParaRPr>
          </a:p>
        </p:txBody>
      </p:sp>
      <p:sp>
        <p:nvSpPr>
          <p:cNvPr id="87" name="文本框 86"/>
          <p:cNvSpPr txBox="1"/>
          <p:nvPr/>
        </p:nvSpPr>
        <p:spPr>
          <a:xfrm>
            <a:off x="9717405" y="977265"/>
            <a:ext cx="2473960" cy="645160"/>
          </a:xfrm>
          <a:prstGeom prst="rect">
            <a:avLst/>
          </a:prstGeom>
          <a:noFill/>
        </p:spPr>
        <p:txBody>
          <a:bodyPr wrap="square" rtlCol="0">
            <a:spAutoFit/>
          </a:bodyPr>
          <a:lstStyle>
            <a:defPPr>
              <a:defRPr lang="zh-CN"/>
            </a:defPPr>
            <a:lvl1pPr>
              <a:defRPr sz="3600" b="1">
                <a:solidFill>
                  <a:schemeClr val="accent1"/>
                </a:solidFill>
                <a:cs typeface="+mn-ea"/>
              </a:defRPr>
            </a:lvl1pPr>
          </a:lstStyle>
          <a:p>
            <a:r>
              <a:rPr lang="zh-CN" altLang="en-US" dirty="0">
                <a:sym typeface="+mn-lt"/>
              </a:rPr>
              <a:t>复苏融合</a:t>
            </a:r>
            <a:r>
              <a:rPr lang="zh-CN" altLang="en-US" dirty="0">
                <a:sym typeface="+mn-lt"/>
              </a:rPr>
              <a:t>期</a:t>
            </a:r>
            <a:endParaRPr lang="zh-CN" altLang="en-US" dirty="0">
              <a:sym typeface="+mn-lt"/>
            </a:endParaRPr>
          </a:p>
        </p:txBody>
      </p:sp>
      <p:sp>
        <p:nvSpPr>
          <p:cNvPr id="88" name="文本框 87"/>
          <p:cNvSpPr txBox="1"/>
          <p:nvPr/>
        </p:nvSpPr>
        <p:spPr>
          <a:xfrm>
            <a:off x="9813290" y="1580515"/>
            <a:ext cx="1748790" cy="1322070"/>
          </a:xfrm>
          <a:prstGeom prst="rect">
            <a:avLst/>
          </a:prstGeom>
          <a:noFill/>
        </p:spPr>
        <p:txBody>
          <a:bodyPr wrap="square" rtlCol="0">
            <a:spAutoFit/>
          </a:bodyPr>
          <a:lstStyle/>
          <a:p>
            <a:r>
              <a:rPr lang="zh-CN" altLang="en-US" sz="1600" kern="1300" spc="130" dirty="0">
                <a:solidFill>
                  <a:schemeClr val="tx1">
                    <a:lumMod val="50000"/>
                    <a:lumOff val="50000"/>
                  </a:schemeClr>
                </a:solidFill>
                <a:cs typeface="+mn-ea"/>
                <a:sym typeface="+mn-lt"/>
              </a:rPr>
              <a:t>神经语言模型、</a:t>
            </a:r>
            <a:r>
              <a:rPr lang="en-US" altLang="zh-CN" sz="1600" kern="1300" spc="130" dirty="0">
                <a:solidFill>
                  <a:schemeClr val="tx1">
                    <a:lumMod val="50000"/>
                    <a:lumOff val="50000"/>
                  </a:schemeClr>
                </a:solidFill>
                <a:cs typeface="+mn-ea"/>
                <a:sym typeface="+mn-lt"/>
              </a:rPr>
              <a:t>CNN</a:t>
            </a:r>
            <a:r>
              <a:rPr lang="zh-CN" altLang="en-US" sz="1600" kern="1300" spc="130" dirty="0">
                <a:solidFill>
                  <a:schemeClr val="tx1">
                    <a:lumMod val="50000"/>
                    <a:lumOff val="50000"/>
                  </a:schemeClr>
                </a:solidFill>
                <a:cs typeface="+mn-ea"/>
                <a:sym typeface="+mn-lt"/>
              </a:rPr>
              <a:t>、</a:t>
            </a:r>
            <a:r>
              <a:rPr lang="en-US" altLang="zh-CN" sz="1600" kern="1300" spc="130" dirty="0">
                <a:solidFill>
                  <a:schemeClr val="tx1">
                    <a:lumMod val="50000"/>
                    <a:lumOff val="50000"/>
                  </a:schemeClr>
                </a:solidFill>
                <a:cs typeface="+mn-ea"/>
                <a:sym typeface="+mn-lt"/>
              </a:rPr>
              <a:t>RNN</a:t>
            </a:r>
            <a:r>
              <a:rPr lang="zh-CN" altLang="en-US" sz="1600" kern="1300" spc="130" dirty="0">
                <a:solidFill>
                  <a:schemeClr val="tx1">
                    <a:lumMod val="50000"/>
                    <a:lumOff val="50000"/>
                  </a:schemeClr>
                </a:solidFill>
                <a:cs typeface="+mn-ea"/>
                <a:sym typeface="+mn-lt"/>
              </a:rPr>
              <a:t>、词嵌入、表征工程、</a:t>
            </a:r>
            <a:r>
              <a:rPr lang="en-US" altLang="zh-CN" sz="1600" kern="1300" spc="130" dirty="0">
                <a:solidFill>
                  <a:schemeClr val="tx1">
                    <a:lumMod val="50000"/>
                    <a:lumOff val="50000"/>
                  </a:schemeClr>
                </a:solidFill>
                <a:cs typeface="+mn-ea"/>
                <a:sym typeface="+mn-lt"/>
              </a:rPr>
              <a:t>Bert</a:t>
            </a:r>
            <a:endParaRPr lang="en-US" altLang="zh-CN" sz="1600" kern="1300" spc="130" dirty="0">
              <a:solidFill>
                <a:schemeClr val="tx1">
                  <a:lumMod val="50000"/>
                  <a:lumOff val="50000"/>
                </a:schemeClr>
              </a:solidFill>
              <a:cs typeface="+mn-ea"/>
              <a:sym typeface="+mn-lt"/>
            </a:endParaRPr>
          </a:p>
          <a:p>
            <a:endParaRPr lang="zh-CN" altLang="en-US" sz="1600" dirty="0">
              <a:cs typeface="+mn-ea"/>
              <a:sym typeface="+mn-lt"/>
            </a:endParaRPr>
          </a:p>
        </p:txBody>
      </p:sp>
      <p:sp>
        <p:nvSpPr>
          <p:cNvPr id="18" name="文本框 17"/>
          <p:cNvSpPr txBox="1"/>
          <p:nvPr/>
        </p:nvSpPr>
        <p:spPr>
          <a:xfrm>
            <a:off x="1512570" y="4006850"/>
            <a:ext cx="2186305" cy="1529715"/>
          </a:xfrm>
          <a:prstGeom prst="rect">
            <a:avLst/>
          </a:prstGeom>
          <a:noFill/>
        </p:spPr>
        <p:txBody>
          <a:bodyPr wrap="square" rtlCol="0">
            <a:spAutoFit/>
          </a:bodyPr>
          <a:p>
            <a:pPr indent="0" algn="l">
              <a:lnSpc>
                <a:spcPct val="130000"/>
              </a:lnSpc>
              <a:buFont typeface="Arial" panose="020B0604020202020204" pitchFamily="34" charset="0"/>
              <a:buNone/>
            </a:pPr>
            <a:r>
              <a:rPr lang="zh-CN" altLang="en-US" kern="1300" spc="130" dirty="0">
                <a:solidFill>
                  <a:schemeClr val="tx1">
                    <a:lumMod val="50000"/>
                    <a:lumOff val="50000"/>
                  </a:schemeClr>
                </a:solidFill>
                <a:cs typeface="+mn-ea"/>
                <a:sym typeface="+mn-lt"/>
              </a:rPr>
              <a:t>图灵机、神经网络雏形、离散马尔可夫过程、</a:t>
            </a:r>
            <a:r>
              <a:rPr lang="zh-CN" altLang="en-US" kern="1300" spc="130" dirty="0">
                <a:solidFill>
                  <a:schemeClr val="tx1">
                    <a:lumMod val="50000"/>
                    <a:lumOff val="50000"/>
                  </a:schemeClr>
                </a:solidFill>
                <a:cs typeface="+mn-ea"/>
                <a:sym typeface="+mn-lt"/>
              </a:rPr>
              <a:t>熵</a:t>
            </a:r>
            <a:endParaRPr lang="zh-CN" altLang="en-US" kern="1300" spc="130" dirty="0">
              <a:solidFill>
                <a:schemeClr val="tx1">
                  <a:lumMod val="50000"/>
                  <a:lumOff val="50000"/>
                </a:schemeClr>
              </a:solidFill>
              <a:cs typeface="+mn-ea"/>
              <a:sym typeface="+mn-lt"/>
            </a:endParaRPr>
          </a:p>
          <a:p>
            <a:pPr indent="0" algn="l">
              <a:lnSpc>
                <a:spcPct val="130000"/>
              </a:lnSpc>
              <a:buFont typeface="Arial" panose="020B0604020202020204" pitchFamily="34" charset="0"/>
              <a:buNone/>
            </a:pPr>
            <a:endParaRPr lang="zh-CN" altLang="en-US"/>
          </a:p>
        </p:txBody>
      </p:sp>
      <p:sp>
        <p:nvSpPr>
          <p:cNvPr id="6" name="文本占位符 7"/>
          <p:cNvSpPr txBox="1"/>
          <p:nvPr/>
        </p:nvSpPr>
        <p:spPr>
          <a:xfrm>
            <a:off x="398780" y="342265"/>
            <a:ext cx="3455670" cy="478155"/>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sym typeface="+mn-ea"/>
              </a:rPr>
              <a:t>自然语言发展历程</a:t>
            </a:r>
            <a:endParaRPr lang="zh-CN" altLang="en-US" dirty="0"/>
          </a:p>
        </p:txBody>
      </p:sp>
      <p:sp>
        <p:nvSpPr>
          <p:cNvPr id="7" name="文本框 6"/>
          <p:cNvSpPr txBox="1"/>
          <p:nvPr/>
        </p:nvSpPr>
        <p:spPr>
          <a:xfrm>
            <a:off x="3524902" y="512231"/>
            <a:ext cx="3235464" cy="306705"/>
          </a:xfrm>
          <a:prstGeom prst="rect">
            <a:avLst/>
          </a:prstGeom>
          <a:noFill/>
        </p:spPr>
        <p:txBody>
          <a:bodyPr wrap="square" rtlCol="0">
            <a:spAutoFit/>
          </a:bodyPr>
          <a:lstStyle/>
          <a:p>
            <a:r>
              <a:rPr lang="en-US" altLang="zh-CN" sz="1400" dirty="0">
                <a:solidFill>
                  <a:schemeClr val="bg2">
                    <a:lumMod val="75000"/>
                  </a:schemeClr>
                </a:solidFill>
                <a:cs typeface="+mn-ea"/>
                <a:sym typeface="+mn-lt"/>
              </a:rPr>
              <a:t>DEVELEPMENT OF NLP</a:t>
            </a:r>
            <a:endParaRPr lang="zh-CN" altLang="en-US" sz="1400" dirty="0">
              <a:solidFill>
                <a:schemeClr val="bg2">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2"/>
          </p:nvPr>
        </p:nvSpPr>
        <p:spPr/>
        <p:txBody>
          <a:bodyPr/>
          <a:lstStyle/>
          <a:p>
            <a:r>
              <a:rPr lang="en-US" altLang="zh-CN" dirty="0"/>
              <a:t>3</a:t>
            </a:r>
            <a:endParaRPr lang="zh-CN" altLang="en-US" dirty="0"/>
          </a:p>
        </p:txBody>
      </p:sp>
      <p:sp>
        <p:nvSpPr>
          <p:cNvPr id="4" name="文本占位符 3"/>
          <p:cNvSpPr>
            <a:spLocks noGrp="1"/>
          </p:cNvSpPr>
          <p:nvPr>
            <p:ph type="body" sz="quarter" idx="10"/>
          </p:nvPr>
        </p:nvSpPr>
        <p:spPr>
          <a:xfrm>
            <a:off x="7547610" y="2526030"/>
            <a:ext cx="5221605" cy="553720"/>
          </a:xfrm>
        </p:spPr>
        <p:txBody>
          <a:bodyPr wrap="square"/>
          <a:lstStyle/>
          <a:p>
            <a:r>
              <a:rPr>
                <a:sym typeface="+mn-ea"/>
              </a:rPr>
              <a:t>采用</a:t>
            </a:r>
            <a:r>
              <a:rPr>
                <a:sym typeface="+mn-ea"/>
              </a:rPr>
              <a:t>技术介绍</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398871" y="341997"/>
            <a:ext cx="2442279" cy="478155"/>
          </a:xfrm>
        </p:spPr>
        <p:txBody>
          <a:bodyPr/>
          <a:lstStyle/>
          <a:p>
            <a:r>
              <a:rPr>
                <a:sym typeface="+mn-ea"/>
              </a:rPr>
              <a:t>采用技术介绍</a:t>
            </a:r>
            <a:endParaRPr lang="zh-CN" altLang="en-US" dirty="0"/>
          </a:p>
        </p:txBody>
      </p:sp>
      <p:sp>
        <p:nvSpPr>
          <p:cNvPr id="2" name="矩形 1"/>
          <p:cNvSpPr/>
          <p:nvPr/>
        </p:nvSpPr>
        <p:spPr>
          <a:xfrm>
            <a:off x="471886" y="1310144"/>
            <a:ext cx="11249225" cy="4776079"/>
          </a:xfrm>
          <a:prstGeom prst="rect">
            <a:avLst/>
          </a:prstGeom>
          <a:gradFill>
            <a:gsLst>
              <a:gs pos="44000">
                <a:schemeClr val="bg1">
                  <a:lumMod val="95000"/>
                  <a:alpha val="10000"/>
                </a:schemeClr>
              </a:gs>
              <a:gs pos="100000">
                <a:schemeClr val="bg1">
                  <a:lumMod val="95000"/>
                  <a:alpha val="0"/>
                </a:schemeClr>
              </a:gs>
            </a:gsLst>
            <a:lin ang="0" scaled="0"/>
          </a:gradFill>
          <a:ln w="12700">
            <a:gradFill>
              <a:gsLst>
                <a:gs pos="0">
                  <a:schemeClr val="accent1"/>
                </a:gs>
                <a:gs pos="100000">
                  <a:schemeClr val="accent1">
                    <a:alpha val="0"/>
                  </a:schemeClr>
                </a:gs>
              </a:gsLst>
              <a:lin ang="0" scaled="0"/>
            </a:gradFill>
          </a:ln>
          <a:effectLst>
            <a:outerShdw blurRad="114300" dist="50800" algn="l" rotWithShape="0">
              <a:schemeClr val="bg1">
                <a:lumMod val="9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470535" y="1326515"/>
            <a:ext cx="7550150" cy="4759325"/>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951653" y="1781343"/>
            <a:ext cx="4908135" cy="4472374"/>
            <a:chOff x="6319308" y="1736413"/>
            <a:chExt cx="4908135" cy="4472374"/>
          </a:xfrm>
        </p:grpSpPr>
        <p:sp>
          <p:nvSpPr>
            <p:cNvPr id="27" name="矩形 26"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6319308" y="2278137"/>
              <a:ext cx="4908135" cy="39306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首先从小说《平凡的世界》提取各章节的</a:t>
              </a:r>
              <a:r>
                <a:rPr lang="zh-CN" altLang="en-US" sz="1600" kern="1300" spc="130" dirty="0">
                  <a:solidFill>
                    <a:schemeClr val="bg1"/>
                  </a:solidFill>
                  <a:cs typeface="+mn-ea"/>
                  <a:sym typeface="+mn-lt"/>
                </a:rPr>
                <a:t>内容</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数据预处理，形成人物名词典，关系权重表</a:t>
              </a:r>
              <a:r>
                <a:rPr lang="zh-CN" altLang="en-US" sz="1600" kern="1300" spc="130" dirty="0">
                  <a:solidFill>
                    <a:schemeClr val="bg1"/>
                  </a:solidFill>
                  <a:cs typeface="+mn-ea"/>
                  <a:sym typeface="+mn-lt"/>
                </a:rPr>
                <a:t>等</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使用</a:t>
              </a:r>
              <a:r>
                <a:rPr lang="en-US" altLang="zh-CN" sz="1600" kern="1300" spc="130" dirty="0">
                  <a:solidFill>
                    <a:schemeClr val="bg1"/>
                  </a:solidFill>
                  <a:cs typeface="+mn-ea"/>
                  <a:sym typeface="+mn-lt"/>
                </a:rPr>
                <a:t>jieba</a:t>
              </a:r>
              <a:r>
                <a:rPr lang="zh-CN" altLang="en-US" sz="1600" kern="1300" spc="130" dirty="0">
                  <a:solidFill>
                    <a:schemeClr val="bg1"/>
                  </a:solidFill>
                  <a:cs typeface="+mn-ea"/>
                  <a:sym typeface="+mn-lt"/>
                </a:rPr>
                <a:t>对每张进行分词，提出没有意义的词语，</a:t>
              </a:r>
              <a:r>
                <a:rPr lang="en-US" altLang="zh-CN" sz="1600" kern="1300" spc="130" dirty="0">
                  <a:solidFill>
                    <a:schemeClr val="bg1"/>
                  </a:solidFill>
                  <a:cs typeface="+mn-ea"/>
                  <a:sym typeface="+mn-lt"/>
                </a:rPr>
                <a:t>“</a:t>
              </a:r>
              <a:r>
                <a:rPr lang="zh-CN" altLang="en-US" sz="1600" kern="1300" spc="130" dirty="0">
                  <a:solidFill>
                    <a:schemeClr val="bg1"/>
                  </a:solidFill>
                  <a:cs typeface="+mn-ea"/>
                  <a:sym typeface="+mn-lt"/>
                </a:rPr>
                <a:t>的</a:t>
              </a:r>
              <a:r>
                <a:rPr lang="en-US" altLang="zh-CN" sz="1600" kern="1300" spc="130" dirty="0">
                  <a:solidFill>
                    <a:schemeClr val="bg1"/>
                  </a:solidFill>
                  <a:cs typeface="+mn-ea"/>
                  <a:sym typeface="+mn-lt"/>
                </a:rPr>
                <a:t>”“</a:t>
              </a:r>
              <a:r>
                <a:rPr lang="zh-CN" altLang="en-US" sz="1600" kern="1300" spc="130" dirty="0">
                  <a:solidFill>
                    <a:schemeClr val="bg1"/>
                  </a:solidFill>
                  <a:cs typeface="+mn-ea"/>
                  <a:sym typeface="+mn-lt"/>
                </a:rPr>
                <a:t>地</a:t>
              </a:r>
              <a:r>
                <a:rPr lang="en-US" altLang="zh-CN" sz="1600" kern="1300" spc="130" dirty="0">
                  <a:solidFill>
                    <a:schemeClr val="bg1"/>
                  </a:solidFill>
                  <a:cs typeface="+mn-ea"/>
                  <a:sym typeface="+mn-lt"/>
                </a:rPr>
                <a:t>”</a:t>
              </a:r>
              <a:r>
                <a:rPr lang="zh-CN" altLang="en-US" sz="1600" kern="1300" spc="130" dirty="0">
                  <a:solidFill>
                    <a:schemeClr val="bg1"/>
                  </a:solidFill>
                  <a:cs typeface="+mn-ea"/>
                  <a:sym typeface="+mn-lt"/>
                </a:rPr>
                <a:t>等</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统计词频信息，形成</a:t>
              </a:r>
              <a:r>
                <a:rPr lang="zh-CN" altLang="en-US" sz="1600" kern="1300" spc="130" dirty="0">
                  <a:solidFill>
                    <a:schemeClr val="bg1"/>
                  </a:solidFill>
                  <a:cs typeface="+mn-ea"/>
                  <a:sym typeface="+mn-lt"/>
                </a:rPr>
                <a:t>词云</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用</a:t>
              </a:r>
              <a:r>
                <a:rPr lang="en-US" altLang="zh-CN" sz="1600" kern="1300" spc="130" dirty="0">
                  <a:solidFill>
                    <a:schemeClr val="bg1"/>
                  </a:solidFill>
                  <a:cs typeface="+mn-ea"/>
                  <a:sym typeface="+mn-lt"/>
                </a:rPr>
                <a:t>jiagu</a:t>
              </a:r>
              <a:r>
                <a:rPr lang="zh-CN" altLang="en-US" sz="1600" kern="1300" spc="130" dirty="0">
                  <a:solidFill>
                    <a:schemeClr val="bg1"/>
                  </a:solidFill>
                  <a:cs typeface="+mn-ea"/>
                  <a:sym typeface="+mn-lt"/>
                </a:rPr>
                <a:t>库对各个章节进行文本摘要并获取</a:t>
              </a:r>
              <a:r>
                <a:rPr lang="zh-CN" altLang="en-US" sz="1600" kern="1300" spc="130" dirty="0">
                  <a:solidFill>
                    <a:schemeClr val="bg1"/>
                  </a:solidFill>
                  <a:cs typeface="+mn-ea"/>
                  <a:sym typeface="+mn-lt"/>
                </a:rPr>
                <a:t>关键词</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通过用</a:t>
              </a:r>
              <a:r>
                <a:rPr lang="en-US" altLang="zh-CN" sz="1600" kern="1300" spc="130" dirty="0">
                  <a:solidFill>
                    <a:schemeClr val="bg1"/>
                  </a:solidFill>
                  <a:cs typeface="+mn-ea"/>
                  <a:sym typeface="+mn-lt"/>
                </a:rPr>
                <a:t>TF-IDF</a:t>
              </a:r>
              <a:r>
                <a:rPr lang="zh-CN" altLang="en-US" sz="1600" kern="1300" spc="130" dirty="0">
                  <a:solidFill>
                    <a:schemeClr val="bg1"/>
                  </a:solidFill>
                  <a:cs typeface="+mn-ea"/>
                  <a:sym typeface="+mn-lt"/>
                </a:rPr>
                <a:t>，</a:t>
              </a:r>
              <a:r>
                <a:rPr lang="en-US" altLang="zh-CN" sz="1600" kern="1300" spc="130" dirty="0">
                  <a:solidFill>
                    <a:schemeClr val="bg1"/>
                  </a:solidFill>
                  <a:cs typeface="+mn-ea"/>
                  <a:sym typeface="+mn-lt"/>
                </a:rPr>
                <a:t>PCA</a:t>
              </a:r>
              <a:r>
                <a:rPr lang="zh-CN" altLang="en-US" sz="1600" kern="1300" spc="130" dirty="0">
                  <a:solidFill>
                    <a:schemeClr val="bg1"/>
                  </a:solidFill>
                  <a:cs typeface="+mn-ea"/>
                  <a:sym typeface="+mn-lt"/>
                </a:rPr>
                <a:t>等聚类的方式判断章节之间的关系和发展情节的密集关系</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用</a:t>
              </a:r>
              <a:r>
                <a:rPr lang="en-US" altLang="zh-CN" sz="1600" kern="1300" spc="130" dirty="0">
                  <a:solidFill>
                    <a:schemeClr val="bg1"/>
                  </a:solidFill>
                  <a:cs typeface="+mn-ea"/>
                  <a:sym typeface="+mn-lt"/>
                </a:rPr>
                <a:t>LDA</a:t>
              </a:r>
              <a:r>
                <a:rPr lang="zh-CN" altLang="en-US" sz="1600" kern="1300" spc="130" dirty="0">
                  <a:solidFill>
                    <a:schemeClr val="bg1"/>
                  </a:solidFill>
                  <a:cs typeface="+mn-ea"/>
                  <a:sym typeface="+mn-lt"/>
                </a:rPr>
                <a:t>主题模型分析</a:t>
              </a:r>
              <a:r>
                <a:rPr lang="zh-CN" altLang="en-US" sz="1600" kern="1300" spc="130" dirty="0">
                  <a:solidFill>
                    <a:schemeClr val="bg1"/>
                  </a:solidFill>
                  <a:cs typeface="+mn-ea"/>
                  <a:sym typeface="+mn-lt"/>
                </a:rPr>
                <a:t>文本</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分析人物社交关系</a:t>
              </a:r>
              <a:r>
                <a:rPr lang="zh-CN" altLang="en-US" sz="1600" kern="1300" spc="130" dirty="0">
                  <a:solidFill>
                    <a:schemeClr val="bg1"/>
                  </a:solidFill>
                  <a:cs typeface="+mn-ea"/>
                  <a:sym typeface="+mn-lt"/>
                </a:rPr>
                <a:t>网络</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endParaRPr lang="zh-CN" altLang="en-US" sz="1600" kern="1300" spc="130" dirty="0">
                <a:solidFill>
                  <a:schemeClr val="bg1"/>
                </a:solidFill>
                <a:cs typeface="+mn-ea"/>
                <a:sym typeface="+mn-lt"/>
              </a:endParaRPr>
            </a:p>
          </p:txBody>
        </p:sp>
        <p:sp>
          <p:nvSpPr>
            <p:cNvPr id="28" name="文本框 27"/>
            <p:cNvSpPr txBox="1"/>
            <p:nvPr/>
          </p:nvSpPr>
          <p:spPr>
            <a:xfrm>
              <a:off x="6319309" y="1736413"/>
              <a:ext cx="1980029" cy="398780"/>
            </a:xfrm>
            <a:prstGeom prst="rect">
              <a:avLst/>
            </a:prstGeom>
            <a:noFill/>
          </p:spPr>
          <p:txBody>
            <a:bodyPr wrap="square" rtlCol="0">
              <a:spAutoFit/>
            </a:bodyPr>
            <a:lstStyle>
              <a:defPPr>
                <a:defRPr lang="zh-CN"/>
              </a:defPPr>
              <a:lvl1pPr>
                <a:lnSpc>
                  <a:spcPct val="100000"/>
                </a:lnSpc>
                <a:defRPr sz="2000" b="1" kern="1300">
                  <a:solidFill>
                    <a:schemeClr val="tx1">
                      <a:lumMod val="75000"/>
                      <a:lumOff val="25000"/>
                    </a:schemeClr>
                  </a:solidFill>
                </a:defRPr>
              </a:lvl1pPr>
            </a:lstStyle>
            <a:p>
              <a:r>
                <a:rPr lang="zh-CN" altLang="en-US" dirty="0">
                  <a:solidFill>
                    <a:schemeClr val="bg1"/>
                  </a:solidFill>
                  <a:cs typeface="+mn-ea"/>
                  <a:sym typeface="+mn-lt"/>
                </a:rPr>
                <a:t>技术</a:t>
              </a:r>
              <a:r>
                <a:rPr lang="zh-CN" altLang="en-US" dirty="0">
                  <a:solidFill>
                    <a:schemeClr val="bg1"/>
                  </a:solidFill>
                  <a:cs typeface="+mn-ea"/>
                  <a:sym typeface="+mn-lt"/>
                </a:rPr>
                <a:t>介绍</a:t>
              </a:r>
              <a:endParaRPr lang="zh-CN" altLang="en-US" dirty="0">
                <a:solidFill>
                  <a:schemeClr val="bg1"/>
                </a:solidFill>
                <a:cs typeface="+mn-ea"/>
                <a:sym typeface="+mn-lt"/>
              </a:endParaRPr>
            </a:p>
          </p:txBody>
        </p:sp>
        <p:grpSp>
          <p:nvGrpSpPr>
            <p:cNvPr id="30" name="组合 29"/>
            <p:cNvGrpSpPr/>
            <p:nvPr/>
          </p:nvGrpSpPr>
          <p:grpSpPr>
            <a:xfrm>
              <a:off x="6429351" y="2159419"/>
              <a:ext cx="1558518" cy="45719"/>
              <a:chOff x="2781880" y="2014900"/>
              <a:chExt cx="959541" cy="45719"/>
            </a:xfrm>
          </p:grpSpPr>
          <p:cxnSp>
            <p:nvCxnSpPr>
              <p:cNvPr id="35" name="直接连接符 34"/>
              <p:cNvCxnSpPr/>
              <p:nvPr/>
            </p:nvCxnSpPr>
            <p:spPr>
              <a:xfrm>
                <a:off x="2781880" y="2014913"/>
                <a:ext cx="9595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781880" y="2014900"/>
                <a:ext cx="62172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sp>
        <p:nvSpPr>
          <p:cNvPr id="7" name="文本占位符 6"/>
          <p:cNvSpPr>
            <a:spLocks noGrp="1"/>
          </p:cNvSpPr>
          <p:nvPr>
            <p:ph type="body" sz="quarter" idx="11"/>
          </p:nvPr>
        </p:nvSpPr>
        <p:spPr>
          <a:xfrm>
            <a:off x="2931795" y="508635"/>
            <a:ext cx="3635375" cy="284480"/>
          </a:xfrm>
        </p:spPr>
        <p:txBody>
          <a:bodyPr wrap="square"/>
          <a:lstStyle/>
          <a:p>
            <a:r>
              <a:rPr lang="en-US" altLang="zh-CN" dirty="0"/>
              <a:t>T</a:t>
            </a:r>
            <a:r>
              <a:rPr lang="en-US" altLang="zh-CN" dirty="0"/>
              <a:t>echnologies on Text Analysis</a:t>
            </a:r>
            <a:endParaRPr lang="en-US" altLang="zh-CN" dirty="0"/>
          </a:p>
        </p:txBody>
      </p:sp>
      <p:pic>
        <p:nvPicPr>
          <p:cNvPr id="11" name="图片占位符 10"/>
          <p:cNvPicPr>
            <a:picLocks noGrp="1" noChangeAspect="1"/>
          </p:cNvPicPr>
          <p:nvPr/>
        </p:nvPicPr>
        <p:blipFill>
          <a:blip r:embed="rId1">
            <a:extLst>
              <a:ext uri="{28A0092B-C50C-407E-A947-70E740481C1C}">
                <a14:useLocalDpi xmlns:a14="http://schemas.microsoft.com/office/drawing/2010/main" val="0"/>
              </a:ext>
            </a:extLst>
          </a:blip>
          <a:srcRect l="1337" r="1337"/>
          <a:stretch>
            <a:fillRect/>
          </a:stretch>
        </p:blipFill>
        <p:spPr>
          <a:xfrm>
            <a:off x="8032750" y="1294765"/>
            <a:ext cx="3475355" cy="4791075"/>
          </a:xfrm>
          <a:prstGeom prst="round2DiagRect">
            <a:avLst>
              <a:gd name="adj1" fmla="val 20163"/>
              <a:gd name="adj2" fmla="val 0"/>
            </a:avLst>
          </a:prstGeom>
          <a:solidFill>
            <a:srgbClr val="F9F9F9"/>
          </a:solidFill>
          <a:ln w="88900">
            <a:solidFill>
              <a:schemeClr val="bg1">
                <a:lumMod val="85000"/>
              </a:schemeClr>
            </a:solid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2"/>
          </p:nvPr>
        </p:nvSpPr>
        <p:spPr/>
        <p:txBody>
          <a:bodyPr/>
          <a:lstStyle/>
          <a:p>
            <a:r>
              <a:rPr lang="en-US" altLang="zh-CN" dirty="0"/>
              <a:t>4</a:t>
            </a:r>
            <a:endParaRPr lang="zh-CN" altLang="en-US" dirty="0"/>
          </a:p>
        </p:txBody>
      </p:sp>
      <p:sp>
        <p:nvSpPr>
          <p:cNvPr id="4" name="文本占位符 3"/>
          <p:cNvSpPr>
            <a:spLocks noGrp="1"/>
          </p:cNvSpPr>
          <p:nvPr>
            <p:ph type="body" sz="quarter" idx="10"/>
          </p:nvPr>
        </p:nvSpPr>
        <p:spPr>
          <a:xfrm>
            <a:off x="4375556" y="2539249"/>
            <a:ext cx="3398523" cy="553720"/>
          </a:xfrm>
        </p:spPr>
        <p:txBody>
          <a:bodyPr/>
          <a:lstStyle/>
          <a:p>
            <a:r>
              <a:rPr lang="zh-CN" altLang="en-US" dirty="0"/>
              <a:t>预期</a:t>
            </a:r>
            <a:r>
              <a:rPr lang="zh-CN" altLang="en-US" dirty="0"/>
              <a:t>结果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98871" y="341997"/>
            <a:ext cx="2442279" cy="993775"/>
          </a:xfrm>
        </p:spPr>
        <p:txBody>
          <a:bodyPr/>
          <a:lstStyle/>
          <a:p>
            <a:r>
              <a:rPr>
                <a:sym typeface="+mn-ea"/>
              </a:rPr>
              <a:t>预期结果</a:t>
            </a:r>
            <a:endParaRPr lang="zh-CN" altLang="en-US" dirty="0"/>
          </a:p>
          <a:p>
            <a:endParaRPr lang="zh-CN" altLang="en-US" dirty="0"/>
          </a:p>
        </p:txBody>
      </p:sp>
      <p:sp>
        <p:nvSpPr>
          <p:cNvPr id="8" name="文本占位符 7"/>
          <p:cNvSpPr>
            <a:spLocks noGrp="1"/>
          </p:cNvSpPr>
          <p:nvPr>
            <p:ph type="body" sz="quarter" idx="11"/>
          </p:nvPr>
        </p:nvSpPr>
        <p:spPr>
          <a:xfrm>
            <a:off x="2037895" y="481286"/>
            <a:ext cx="2442279" cy="284480"/>
          </a:xfrm>
        </p:spPr>
        <p:txBody>
          <a:bodyPr/>
          <a:lstStyle/>
          <a:p>
            <a:r>
              <a:rPr lang="en-US" altLang="zh-CN" dirty="0"/>
              <a:t>EXPECTATION</a:t>
            </a:r>
            <a:endParaRPr lang="en-US" altLang="zh-CN" dirty="0"/>
          </a:p>
        </p:txBody>
      </p:sp>
      <p:pic>
        <p:nvPicPr>
          <p:cNvPr id="11" name="图片占位符 10"/>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l="1337" r="1337"/>
          <a:stretch>
            <a:fillRect/>
          </a:stretch>
        </p:blipFill>
        <p:spPr/>
      </p:pic>
      <p:sp>
        <p:nvSpPr>
          <p:cNvPr id="9" name="文本框 8"/>
          <p:cNvSpPr txBox="1"/>
          <p:nvPr/>
        </p:nvSpPr>
        <p:spPr>
          <a:xfrm>
            <a:off x="1270635" y="2270125"/>
            <a:ext cx="4614545" cy="1889760"/>
          </a:xfrm>
          <a:prstGeom prst="rect">
            <a:avLst/>
          </a:prstGeom>
          <a:noFill/>
        </p:spPr>
        <p:txBody>
          <a:bodyPr wrap="square" rtlCol="0">
            <a:spAutoFit/>
          </a:bodyPr>
          <a:p>
            <a:pPr marL="285750" indent="-285750" algn="l">
              <a:lnSpc>
                <a:spcPct val="130000"/>
              </a:lnSpc>
              <a:buFont typeface="Arial" panose="020B0604020202020204" pitchFamily="34" charset="0"/>
              <a:buChar char="•"/>
            </a:pPr>
            <a:r>
              <a:rPr lang="zh-CN" altLang="en-US"/>
              <a:t>能够准确的提出出小说中的关键</a:t>
            </a:r>
            <a:r>
              <a:rPr lang="zh-CN" altLang="en-US"/>
              <a:t>人物</a:t>
            </a:r>
            <a:endParaRPr lang="zh-CN" altLang="en-US"/>
          </a:p>
          <a:p>
            <a:pPr marL="285750" indent="-285750" algn="l">
              <a:lnSpc>
                <a:spcPct val="130000"/>
              </a:lnSpc>
              <a:buFont typeface="Arial" panose="020B0604020202020204" pitchFamily="34" charset="0"/>
              <a:buChar char="•"/>
            </a:pPr>
            <a:r>
              <a:rPr lang="zh-CN" altLang="en-US"/>
              <a:t>准确概括每个章节的中心</a:t>
            </a:r>
            <a:r>
              <a:rPr lang="zh-CN" altLang="en-US"/>
              <a:t>思想</a:t>
            </a:r>
            <a:endParaRPr lang="zh-CN" altLang="en-US"/>
          </a:p>
          <a:p>
            <a:pPr marL="285750" indent="-285750" algn="l">
              <a:lnSpc>
                <a:spcPct val="130000"/>
              </a:lnSpc>
              <a:buFont typeface="Arial" panose="020B0604020202020204" pitchFamily="34" charset="0"/>
              <a:buChar char="•"/>
            </a:pPr>
            <a:r>
              <a:rPr lang="zh-CN" altLang="en-US"/>
              <a:t>画出章节之间的关系</a:t>
            </a:r>
            <a:r>
              <a:rPr lang="zh-CN" altLang="en-US"/>
              <a:t>图</a:t>
            </a:r>
            <a:endParaRPr lang="zh-CN" altLang="en-US"/>
          </a:p>
          <a:p>
            <a:pPr marL="285750" indent="-285750" algn="l">
              <a:lnSpc>
                <a:spcPct val="130000"/>
              </a:lnSpc>
              <a:buFont typeface="Arial" panose="020B0604020202020204" pitchFamily="34" charset="0"/>
              <a:buChar char="•"/>
            </a:pPr>
            <a:r>
              <a:rPr lang="zh-CN" altLang="en-US"/>
              <a:t>形成</a:t>
            </a:r>
            <a:r>
              <a:rPr lang="en-US" altLang="zh-CN"/>
              <a:t>LDA</a:t>
            </a:r>
            <a:r>
              <a:rPr lang="zh-CN" altLang="en-US"/>
              <a:t>主题分析</a:t>
            </a:r>
            <a:r>
              <a:rPr lang="zh-CN" altLang="en-US"/>
              <a:t>图</a:t>
            </a:r>
            <a:endParaRPr lang="zh-CN" altLang="en-US"/>
          </a:p>
          <a:p>
            <a:pPr marL="285750" indent="-285750" algn="l">
              <a:lnSpc>
                <a:spcPct val="130000"/>
              </a:lnSpc>
              <a:buFont typeface="Arial" panose="020B0604020202020204" pitchFamily="34" charset="0"/>
              <a:buChar char="•"/>
            </a:pPr>
            <a:r>
              <a:rPr lang="zh-CN" altLang="en-US"/>
              <a:t>形成人物关系网络</a:t>
            </a:r>
            <a:r>
              <a:rPr lang="zh-CN" altLang="en-US"/>
              <a:t>图谱</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5300"/>
                    </a14:imgEffect>
                  </a14:imgLayer>
                </a14:imgProps>
              </a:ext>
              <a:ext uri="{28A0092B-C50C-407E-A947-70E740481C1C}">
                <a14:useLocalDpi xmlns:a14="http://schemas.microsoft.com/office/drawing/2010/main" val="0"/>
              </a:ext>
            </a:extLst>
          </a:blip>
          <a:srcRect l="22" t="22598" r="15373" b="67"/>
          <a:stretch>
            <a:fillRect/>
          </a:stretch>
        </p:blipFill>
        <p:spPr>
          <a:xfrm>
            <a:off x="1877289" y="0"/>
            <a:ext cx="10314696" cy="6858000"/>
          </a:xfrm>
          <a:prstGeom prst="rect">
            <a:avLst/>
          </a:prstGeom>
        </p:spPr>
      </p:pic>
      <p:sp>
        <p:nvSpPr>
          <p:cNvPr id="3" name="矩形 2"/>
          <p:cNvSpPr/>
          <p:nvPr/>
        </p:nvSpPr>
        <p:spPr>
          <a:xfrm>
            <a:off x="0" y="0"/>
            <a:ext cx="12192000" cy="6858000"/>
          </a:xfrm>
          <a:prstGeom prst="rect">
            <a:avLst/>
          </a:prstGeom>
          <a:gradFill>
            <a:gsLst>
              <a:gs pos="16000">
                <a:schemeClr val="accent1"/>
              </a:gs>
              <a:gs pos="71000">
                <a:schemeClr val="accent1">
                  <a:alpha val="75000"/>
                </a:schemeClr>
              </a:gs>
              <a:gs pos="100000">
                <a:schemeClr val="accent1">
                  <a:alpha val="50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982242" y="5379557"/>
            <a:ext cx="1067688" cy="246221"/>
          </a:xfrm>
          <a:prstGeom prst="rect">
            <a:avLst/>
          </a:prstGeom>
          <a:noFill/>
        </p:spPr>
        <p:txBody>
          <a:bodyPr wrap="square" lIns="0" tIns="0" rIns="0" bIns="0" rtlCol="0">
            <a:spAutoFit/>
          </a:bodyPr>
          <a:lstStyle/>
          <a:p>
            <a:pPr algn="ctr"/>
            <a:r>
              <a:rPr lang="zh-CN" altLang="en-US" sz="1600" b="1" dirty="0">
                <a:solidFill>
                  <a:schemeClr val="bg1"/>
                </a:solidFill>
                <a:cs typeface="+mn-ea"/>
                <a:sym typeface="+mn-lt"/>
              </a:rPr>
              <a:t>汇报人：</a:t>
            </a:r>
            <a:endParaRPr lang="zh-CN" altLang="en-US" sz="1600" b="1" dirty="0">
              <a:solidFill>
                <a:schemeClr val="bg1"/>
              </a:solidFill>
              <a:cs typeface="+mn-ea"/>
              <a:sym typeface="+mn-lt"/>
            </a:endParaRPr>
          </a:p>
        </p:txBody>
      </p:sp>
      <p:sp>
        <p:nvSpPr>
          <p:cNvPr id="24" name="文本框 23"/>
          <p:cNvSpPr txBox="1"/>
          <p:nvPr/>
        </p:nvSpPr>
        <p:spPr>
          <a:xfrm>
            <a:off x="1437447" y="5379557"/>
            <a:ext cx="2481782" cy="245745"/>
          </a:xfrm>
          <a:prstGeom prst="rect">
            <a:avLst/>
          </a:prstGeom>
          <a:noFill/>
        </p:spPr>
        <p:txBody>
          <a:bodyPr wrap="square" lIns="0" tIns="0" rIns="0" bIns="0">
            <a:spAutoFit/>
          </a:bodyPr>
          <a:lstStyle/>
          <a:p>
            <a:pPr algn="ctr"/>
            <a:r>
              <a:rPr lang="en-US" altLang="zh-CN" sz="1600" dirty="0">
                <a:solidFill>
                  <a:schemeClr val="bg1"/>
                </a:solidFill>
                <a:cs typeface="+mn-ea"/>
                <a:sym typeface="+mn-lt"/>
              </a:rPr>
              <a:t> </a:t>
            </a:r>
            <a:r>
              <a:rPr lang="zh-CN" altLang="en-US" sz="1600" dirty="0">
                <a:solidFill>
                  <a:schemeClr val="bg1"/>
                </a:solidFill>
                <a:cs typeface="+mn-ea"/>
                <a:sym typeface="+mn-lt"/>
              </a:rPr>
              <a:t>刘建军（</a:t>
            </a:r>
            <a:r>
              <a:rPr lang="en-US" altLang="zh-CN" sz="1600" dirty="0">
                <a:solidFill>
                  <a:schemeClr val="bg1"/>
                </a:solidFill>
                <a:cs typeface="+mn-ea"/>
                <a:sym typeface="+mn-lt"/>
              </a:rPr>
              <a:t>201807030126</a:t>
            </a:r>
            <a:r>
              <a:rPr lang="zh-CN" altLang="en-US" sz="1600" dirty="0">
                <a:solidFill>
                  <a:schemeClr val="bg1"/>
                </a:solidFill>
                <a:cs typeface="+mn-ea"/>
                <a:sym typeface="+mn-lt"/>
              </a:rPr>
              <a:t>）</a:t>
            </a:r>
            <a:endParaRPr lang="zh-CN" altLang="en-US" sz="1600" dirty="0">
              <a:solidFill>
                <a:schemeClr val="bg1"/>
              </a:solidFill>
              <a:cs typeface="+mn-ea"/>
              <a:sym typeface="+mn-lt"/>
            </a:endParaRPr>
          </a:p>
        </p:txBody>
      </p:sp>
      <p:pic>
        <p:nvPicPr>
          <p:cNvPr id="25" name="图片 24"/>
          <p:cNvPicPr>
            <a:picLocks noChangeAspect="1"/>
          </p:cNvPicPr>
          <p:nvPr/>
        </p:nvPicPr>
        <p:blipFill rotWithShape="1">
          <a:blip r:embed="rId3">
            <a:extLst>
              <a:ext uri="{28A0092B-C50C-407E-A947-70E740481C1C}">
                <a14:useLocalDpi xmlns:a14="http://schemas.microsoft.com/office/drawing/2010/main" val="0"/>
              </a:ext>
            </a:extLst>
          </a:blip>
          <a:srcRect l="9936" t="40019" r="10891" b="32748"/>
          <a:stretch>
            <a:fillRect/>
          </a:stretch>
        </p:blipFill>
        <p:spPr>
          <a:xfrm>
            <a:off x="989028" y="669220"/>
            <a:ext cx="2675506" cy="650702"/>
          </a:xfrm>
          <a:prstGeom prst="rect">
            <a:avLst/>
          </a:prstGeom>
        </p:spPr>
      </p:pic>
      <p:sp>
        <p:nvSpPr>
          <p:cNvPr id="26" name="文本框 25"/>
          <p:cNvSpPr txBox="1"/>
          <p:nvPr/>
        </p:nvSpPr>
        <p:spPr>
          <a:xfrm>
            <a:off x="1019508" y="2429062"/>
            <a:ext cx="6624470" cy="1477328"/>
          </a:xfrm>
          <a:prstGeom prst="rect">
            <a:avLst/>
          </a:prstGeom>
          <a:noFill/>
        </p:spPr>
        <p:txBody>
          <a:bodyPr wrap="square" lIns="0" tIns="0" rIns="0" bIns="0" rtlCol="0">
            <a:spAutoFit/>
          </a:bodyPr>
          <a:lstStyle/>
          <a:p>
            <a:r>
              <a:rPr lang="en-US" altLang="zh-CN" sz="9600" b="1" spc="600" dirty="0">
                <a:solidFill>
                  <a:schemeClr val="bg1"/>
                </a:solidFill>
                <a:cs typeface="+mn-ea"/>
                <a:sym typeface="+mn-lt"/>
              </a:rPr>
              <a:t>THANKS</a:t>
            </a:r>
            <a:endParaRPr lang="zh-CN" altLang="en-US" sz="9600" b="1" spc="600" dirty="0">
              <a:solidFill>
                <a:schemeClr val="bg1"/>
              </a:solidFill>
              <a:cs typeface="+mn-ea"/>
              <a:sym typeface="+mn-lt"/>
            </a:endParaRPr>
          </a:p>
        </p:txBody>
      </p:sp>
      <p:sp>
        <p:nvSpPr>
          <p:cNvPr id="27" name="文本框 26"/>
          <p:cNvSpPr txBox="1"/>
          <p:nvPr/>
        </p:nvSpPr>
        <p:spPr>
          <a:xfrm>
            <a:off x="947517" y="5788670"/>
            <a:ext cx="1324292" cy="246221"/>
          </a:xfrm>
          <a:prstGeom prst="rect">
            <a:avLst/>
          </a:prstGeom>
          <a:noFill/>
        </p:spPr>
        <p:txBody>
          <a:bodyPr wrap="square" lIns="0" tIns="0" rIns="0" bIns="0" rtlCol="0">
            <a:spAutoFit/>
          </a:bodyPr>
          <a:lstStyle/>
          <a:p>
            <a:pPr algn="ctr"/>
            <a:r>
              <a:rPr lang="zh-CN" altLang="en-US" sz="1600" b="1" dirty="0">
                <a:solidFill>
                  <a:schemeClr val="bg1"/>
                </a:solidFill>
                <a:cs typeface="+mn-ea"/>
                <a:sym typeface="+mn-lt"/>
              </a:rPr>
              <a:t>汇报时间：</a:t>
            </a:r>
            <a:endParaRPr lang="zh-CN" altLang="en-US" sz="1600" b="1" dirty="0">
              <a:solidFill>
                <a:schemeClr val="bg1"/>
              </a:solidFill>
              <a:cs typeface="+mn-ea"/>
              <a:sym typeface="+mn-lt"/>
            </a:endParaRPr>
          </a:p>
        </p:txBody>
      </p:sp>
      <p:sp>
        <p:nvSpPr>
          <p:cNvPr id="28" name="文本框 27"/>
          <p:cNvSpPr txBox="1"/>
          <p:nvPr/>
        </p:nvSpPr>
        <p:spPr>
          <a:xfrm>
            <a:off x="1729398" y="5788670"/>
            <a:ext cx="2481782" cy="245745"/>
          </a:xfrm>
          <a:prstGeom prst="rect">
            <a:avLst/>
          </a:prstGeom>
          <a:noFill/>
        </p:spPr>
        <p:txBody>
          <a:bodyPr wrap="square" lIns="0" tIns="0" rIns="0" bIns="0">
            <a:spAutoFit/>
          </a:bodyPr>
          <a:lstStyle/>
          <a:p>
            <a:pPr algn="ctr"/>
            <a:r>
              <a:rPr lang="en-US" altLang="zh-CN" sz="1600" dirty="0">
                <a:solidFill>
                  <a:schemeClr val="bg1"/>
                </a:solidFill>
                <a:cs typeface="+mn-ea"/>
                <a:sym typeface="+mn-lt"/>
              </a:rPr>
              <a:t>2022</a:t>
            </a:r>
            <a:r>
              <a:rPr lang="zh-CN" altLang="en-US" sz="1600" dirty="0">
                <a:solidFill>
                  <a:schemeClr val="bg1"/>
                </a:solidFill>
                <a:cs typeface="+mn-ea"/>
                <a:sym typeface="+mn-lt"/>
              </a:rPr>
              <a:t>年</a:t>
            </a:r>
            <a:r>
              <a:rPr lang="en-US" altLang="zh-CN" sz="1600" dirty="0">
                <a:solidFill>
                  <a:schemeClr val="bg1"/>
                </a:solidFill>
                <a:cs typeface="+mn-ea"/>
                <a:sym typeface="+mn-lt"/>
              </a:rPr>
              <a:t>1</a:t>
            </a:r>
            <a:r>
              <a:rPr lang="zh-CN" altLang="en-US" sz="1600" dirty="0">
                <a:solidFill>
                  <a:schemeClr val="bg1"/>
                </a:solidFill>
                <a:cs typeface="+mn-ea"/>
                <a:sym typeface="+mn-lt"/>
              </a:rPr>
              <a:t>月</a:t>
            </a:r>
            <a:r>
              <a:rPr lang="en-US" altLang="zh-CN" sz="1600" dirty="0">
                <a:solidFill>
                  <a:schemeClr val="bg1"/>
                </a:solidFill>
                <a:cs typeface="+mn-ea"/>
                <a:sym typeface="+mn-lt"/>
              </a:rPr>
              <a:t>5</a:t>
            </a:r>
            <a:r>
              <a:rPr lang="zh-CN" altLang="en-US" sz="1600" dirty="0">
                <a:solidFill>
                  <a:schemeClr val="bg1"/>
                </a:solidFill>
                <a:cs typeface="+mn-ea"/>
                <a:sym typeface="+mn-lt"/>
              </a:rPr>
              <a:t>日</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6995705" y="1663260"/>
            <a:ext cx="2047313" cy="184150"/>
          </a:xfrm>
        </p:spPr>
        <p:txBody>
          <a:bodyPr/>
          <a:lstStyle/>
          <a:p>
            <a:r>
              <a:rPr lang="en-US" altLang="zh-CN" dirty="0"/>
              <a:t>INTRODUCTION</a:t>
            </a:r>
            <a:endParaRPr lang="en-US" altLang="zh-CN" dirty="0"/>
          </a:p>
        </p:txBody>
      </p:sp>
      <p:sp>
        <p:nvSpPr>
          <p:cNvPr id="4" name="文本占位符 3"/>
          <p:cNvSpPr>
            <a:spLocks noGrp="1"/>
          </p:cNvSpPr>
          <p:nvPr>
            <p:ph type="body" sz="quarter" idx="10"/>
          </p:nvPr>
        </p:nvSpPr>
        <p:spPr>
          <a:xfrm>
            <a:off x="6995705" y="1288823"/>
            <a:ext cx="2047313" cy="368935"/>
          </a:xfrm>
        </p:spPr>
        <p:txBody>
          <a:bodyPr/>
          <a:lstStyle/>
          <a:p>
            <a:r>
              <a:rPr lang="zh-CN" altLang="en-US" dirty="0"/>
              <a:t>小说</a:t>
            </a:r>
            <a:r>
              <a:rPr lang="zh-CN" altLang="en-US" dirty="0"/>
              <a:t>介绍</a:t>
            </a:r>
            <a:endParaRPr lang="zh-CN" altLang="en-US" dirty="0"/>
          </a:p>
        </p:txBody>
      </p:sp>
      <p:sp>
        <p:nvSpPr>
          <p:cNvPr id="6" name="文本占位符 5"/>
          <p:cNvSpPr>
            <a:spLocks noGrp="1"/>
          </p:cNvSpPr>
          <p:nvPr>
            <p:ph type="body" sz="quarter" idx="12"/>
          </p:nvPr>
        </p:nvSpPr>
        <p:spPr>
          <a:xfrm>
            <a:off x="6995705" y="5813352"/>
            <a:ext cx="2047313" cy="184150"/>
          </a:xfrm>
        </p:spPr>
        <p:txBody>
          <a:bodyPr/>
          <a:lstStyle/>
          <a:p>
            <a:r>
              <a:rPr lang="en-US" altLang="zh-CN" dirty="0"/>
              <a:t>EXPECTATION</a:t>
            </a:r>
            <a:endParaRPr lang="en-US" altLang="zh-CN" dirty="0"/>
          </a:p>
        </p:txBody>
      </p:sp>
      <p:sp>
        <p:nvSpPr>
          <p:cNvPr id="7" name="文本占位符 6"/>
          <p:cNvSpPr>
            <a:spLocks noGrp="1"/>
          </p:cNvSpPr>
          <p:nvPr>
            <p:ph type="body" sz="quarter" idx="13"/>
          </p:nvPr>
        </p:nvSpPr>
        <p:spPr>
          <a:xfrm>
            <a:off x="6995705" y="5438915"/>
            <a:ext cx="1514737" cy="368935"/>
          </a:xfrm>
        </p:spPr>
        <p:txBody>
          <a:bodyPr/>
          <a:lstStyle/>
          <a:p>
            <a:r>
              <a:rPr dirty="0"/>
              <a:t>期望</a:t>
            </a:r>
            <a:r>
              <a:rPr dirty="0"/>
              <a:t>结果</a:t>
            </a:r>
            <a:endParaRPr dirty="0"/>
          </a:p>
        </p:txBody>
      </p:sp>
      <p:sp>
        <p:nvSpPr>
          <p:cNvPr id="8" name="文本占位符 7"/>
          <p:cNvSpPr>
            <a:spLocks noGrp="1"/>
          </p:cNvSpPr>
          <p:nvPr>
            <p:ph type="body" sz="quarter" idx="16"/>
          </p:nvPr>
        </p:nvSpPr>
        <p:spPr>
          <a:xfrm>
            <a:off x="7286625" y="2959735"/>
            <a:ext cx="2700655" cy="184150"/>
          </a:xfrm>
        </p:spPr>
        <p:txBody>
          <a:bodyPr wrap="square"/>
          <a:lstStyle/>
          <a:p>
            <a:r>
              <a:rPr lang="en-US" altLang="zh-CN" dirty="0"/>
              <a:t>RESEARCHES ON NLP</a:t>
            </a:r>
            <a:endParaRPr lang="en-US" altLang="zh-CN" dirty="0"/>
          </a:p>
        </p:txBody>
      </p:sp>
      <p:sp>
        <p:nvSpPr>
          <p:cNvPr id="9" name="文本占位符 8"/>
          <p:cNvSpPr>
            <a:spLocks noGrp="1"/>
          </p:cNvSpPr>
          <p:nvPr>
            <p:ph type="body" sz="quarter" idx="17"/>
          </p:nvPr>
        </p:nvSpPr>
        <p:spPr>
          <a:xfrm>
            <a:off x="7286625" y="2530475"/>
            <a:ext cx="3848735" cy="368935"/>
          </a:xfrm>
        </p:spPr>
        <p:txBody>
          <a:bodyPr wrap="square"/>
          <a:lstStyle/>
          <a:p>
            <a:r>
              <a:rPr lang="en-US" altLang="zh-CN" dirty="0"/>
              <a:t>NLP</a:t>
            </a:r>
            <a:r>
              <a:rPr dirty="0"/>
              <a:t>国内外研究</a:t>
            </a:r>
            <a:r>
              <a:rPr dirty="0"/>
              <a:t>现状</a:t>
            </a:r>
            <a:endParaRPr dirty="0"/>
          </a:p>
        </p:txBody>
      </p:sp>
      <p:sp>
        <p:nvSpPr>
          <p:cNvPr id="10" name="文本占位符 9"/>
          <p:cNvSpPr>
            <a:spLocks noGrp="1"/>
          </p:cNvSpPr>
          <p:nvPr>
            <p:ph type="body" sz="quarter" idx="18"/>
          </p:nvPr>
        </p:nvSpPr>
        <p:spPr>
          <a:xfrm>
            <a:off x="7426960" y="4417695"/>
            <a:ext cx="3899535" cy="184150"/>
          </a:xfrm>
        </p:spPr>
        <p:txBody>
          <a:bodyPr wrap="square"/>
          <a:lstStyle/>
          <a:p>
            <a:r>
              <a:rPr lang="en-US" altLang="zh-CN" dirty="0"/>
              <a:t>TECHNOLOGIES ON TEXT ANALYSIS</a:t>
            </a:r>
            <a:endParaRPr lang="en-US" altLang="zh-CN" dirty="0"/>
          </a:p>
        </p:txBody>
      </p:sp>
      <p:sp>
        <p:nvSpPr>
          <p:cNvPr id="11" name="文本占位符 10"/>
          <p:cNvSpPr>
            <a:spLocks noGrp="1"/>
          </p:cNvSpPr>
          <p:nvPr>
            <p:ph type="body" sz="quarter" idx="19"/>
          </p:nvPr>
        </p:nvSpPr>
        <p:spPr>
          <a:xfrm>
            <a:off x="7426960" y="4043680"/>
            <a:ext cx="3792220" cy="368935"/>
          </a:xfrm>
        </p:spPr>
        <p:txBody>
          <a:bodyPr wrap="square"/>
          <a:lstStyle/>
          <a:p>
            <a:r>
              <a:rPr dirty="0"/>
              <a:t>文本分析</a:t>
            </a:r>
            <a:r>
              <a:rPr>
                <a:sym typeface="+mn-ea"/>
              </a:rPr>
              <a:t>采用</a:t>
            </a:r>
            <a:r>
              <a:rPr dirty="0"/>
              <a:t>技术</a:t>
            </a:r>
            <a:r>
              <a:rPr dirty="0"/>
              <a:t>介绍</a:t>
            </a:r>
            <a:endParaRPr dirty="0"/>
          </a:p>
        </p:txBody>
      </p:sp>
      <p:sp useBgFill="1">
        <p:nvSpPr>
          <p:cNvPr id="13" name="椭圆 12"/>
          <p:cNvSpPr/>
          <p:nvPr/>
        </p:nvSpPr>
        <p:spPr>
          <a:xfrm>
            <a:off x="5768968" y="1065517"/>
            <a:ext cx="938672" cy="938672"/>
          </a:xfrm>
          <a:prstGeom prst="ellips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a:t>
            </a:r>
            <a:endParaRPr lang="zh-CN" altLang="en-US" dirty="0">
              <a:cs typeface="+mn-ea"/>
              <a:sym typeface="+mn-lt"/>
            </a:endParaRPr>
          </a:p>
        </p:txBody>
      </p:sp>
      <p:sp>
        <p:nvSpPr>
          <p:cNvPr id="14" name="文本框 13"/>
          <p:cNvSpPr txBox="1"/>
          <p:nvPr/>
        </p:nvSpPr>
        <p:spPr>
          <a:xfrm>
            <a:off x="5921776" y="1304021"/>
            <a:ext cx="633056" cy="461665"/>
          </a:xfrm>
          <a:prstGeom prst="rect">
            <a:avLst/>
          </a:prstGeom>
          <a:noFill/>
        </p:spPr>
        <p:txBody>
          <a:bodyPr wrap="square" rtlCol="0">
            <a:spAutoFit/>
          </a:bodyPr>
          <a:lstStyle/>
          <a:p>
            <a:pPr algn="ctr"/>
            <a:r>
              <a:rPr lang="en-US" altLang="zh-CN" sz="2400" b="1" dirty="0">
                <a:solidFill>
                  <a:schemeClr val="accent1"/>
                </a:solidFill>
                <a:cs typeface="+mn-ea"/>
                <a:sym typeface="+mn-lt"/>
              </a:rPr>
              <a:t>01</a:t>
            </a:r>
            <a:endParaRPr lang="zh-CN" altLang="en-US" sz="2400" b="1" dirty="0">
              <a:solidFill>
                <a:schemeClr val="accent1"/>
              </a:solidFill>
              <a:cs typeface="+mn-ea"/>
              <a:sym typeface="+mn-lt"/>
            </a:endParaRPr>
          </a:p>
        </p:txBody>
      </p:sp>
      <p:sp useBgFill="1">
        <p:nvSpPr>
          <p:cNvPr id="15" name="椭圆 14"/>
          <p:cNvSpPr/>
          <p:nvPr/>
        </p:nvSpPr>
        <p:spPr>
          <a:xfrm>
            <a:off x="6181832" y="2443815"/>
            <a:ext cx="938672" cy="938672"/>
          </a:xfrm>
          <a:prstGeom prst="ellipse">
            <a:avLst/>
          </a:prstGeom>
          <a:pattFill prst="lgGrid">
            <a:fgClr>
              <a:srgbClr val="F9F9F9"/>
            </a:fgClr>
            <a:bgClr>
              <a:schemeClr val="bg1"/>
            </a:bgClr>
          </a:patt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6334640" y="2682319"/>
            <a:ext cx="633056" cy="461665"/>
          </a:xfrm>
          <a:prstGeom prst="rect">
            <a:avLst/>
          </a:prstGeom>
          <a:noFill/>
        </p:spPr>
        <p:txBody>
          <a:bodyPr wrap="square" rtlCol="0">
            <a:spAutoFit/>
          </a:bodyPr>
          <a:lstStyle/>
          <a:p>
            <a:pPr algn="ctr"/>
            <a:r>
              <a:rPr lang="en-US" altLang="zh-CN" sz="2400" b="1" dirty="0">
                <a:solidFill>
                  <a:schemeClr val="accent1"/>
                </a:solidFill>
                <a:cs typeface="+mn-ea"/>
                <a:sym typeface="+mn-lt"/>
              </a:rPr>
              <a:t>02</a:t>
            </a:r>
            <a:endParaRPr lang="zh-CN" altLang="en-US" sz="2400" b="1" dirty="0">
              <a:solidFill>
                <a:schemeClr val="accent1"/>
              </a:solidFill>
              <a:cs typeface="+mn-ea"/>
              <a:sym typeface="+mn-lt"/>
            </a:endParaRPr>
          </a:p>
        </p:txBody>
      </p:sp>
      <p:sp>
        <p:nvSpPr>
          <p:cNvPr id="17" name="椭圆 16"/>
          <p:cNvSpPr/>
          <p:nvPr/>
        </p:nvSpPr>
        <p:spPr>
          <a:xfrm>
            <a:off x="6181832" y="3822113"/>
            <a:ext cx="938672" cy="938672"/>
          </a:xfrm>
          <a:prstGeom prst="ellipse">
            <a:avLst/>
          </a:prstGeom>
          <a:pattFill prst="lgGrid">
            <a:fgClr>
              <a:srgbClr val="F9F9F9"/>
            </a:fgClr>
            <a:bgClr>
              <a:schemeClr val="bg1"/>
            </a:bgClr>
          </a:patt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6334640" y="4060617"/>
            <a:ext cx="633056" cy="461665"/>
          </a:xfrm>
          <a:prstGeom prst="rect">
            <a:avLst/>
          </a:prstGeom>
          <a:noFill/>
        </p:spPr>
        <p:txBody>
          <a:bodyPr wrap="square" rtlCol="0">
            <a:spAutoFit/>
          </a:bodyPr>
          <a:lstStyle/>
          <a:p>
            <a:pPr algn="ctr"/>
            <a:r>
              <a:rPr lang="en-US" altLang="zh-CN" sz="2400" b="1" dirty="0">
                <a:solidFill>
                  <a:schemeClr val="accent1"/>
                </a:solidFill>
                <a:cs typeface="+mn-ea"/>
                <a:sym typeface="+mn-lt"/>
              </a:rPr>
              <a:t>03</a:t>
            </a:r>
            <a:endParaRPr lang="zh-CN" altLang="en-US" sz="2400" b="1" dirty="0">
              <a:solidFill>
                <a:schemeClr val="accent1"/>
              </a:solidFill>
              <a:cs typeface="+mn-ea"/>
              <a:sym typeface="+mn-lt"/>
            </a:endParaRPr>
          </a:p>
        </p:txBody>
      </p:sp>
      <p:sp>
        <p:nvSpPr>
          <p:cNvPr id="19" name="椭圆 18"/>
          <p:cNvSpPr/>
          <p:nvPr/>
        </p:nvSpPr>
        <p:spPr>
          <a:xfrm>
            <a:off x="5768968" y="5200411"/>
            <a:ext cx="938672" cy="938672"/>
          </a:xfrm>
          <a:prstGeom prst="ellipse">
            <a:avLst/>
          </a:prstGeom>
          <a:pattFill prst="lgGrid">
            <a:fgClr>
              <a:srgbClr val="F9F9F9"/>
            </a:fgClr>
            <a:bgClr>
              <a:schemeClr val="bg1"/>
            </a:bgClr>
          </a:patt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21776" y="5438915"/>
            <a:ext cx="633056" cy="461665"/>
          </a:xfrm>
          <a:prstGeom prst="rect">
            <a:avLst/>
          </a:prstGeom>
          <a:noFill/>
        </p:spPr>
        <p:txBody>
          <a:bodyPr wrap="square" rtlCol="0">
            <a:spAutoFit/>
          </a:bodyPr>
          <a:lstStyle/>
          <a:p>
            <a:pPr algn="ctr"/>
            <a:r>
              <a:rPr lang="en-US" altLang="zh-CN" sz="2400" b="1" dirty="0">
                <a:solidFill>
                  <a:schemeClr val="accent1"/>
                </a:solidFill>
                <a:cs typeface="+mn-ea"/>
                <a:sym typeface="+mn-lt"/>
              </a:rPr>
              <a:t>04</a:t>
            </a:r>
            <a:endParaRPr lang="zh-CN" altLang="en-US" sz="2400" b="1" dirty="0">
              <a:solidFill>
                <a:schemeClr val="accen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2"/>
          </p:nvPr>
        </p:nvSpPr>
        <p:spPr/>
        <p:txBody>
          <a:bodyPr/>
          <a:lstStyle/>
          <a:p>
            <a:pPr algn="ctr"/>
            <a:r>
              <a:rPr lang="en-US" altLang="zh-CN" dirty="0"/>
              <a:t>1</a:t>
            </a:r>
            <a:endParaRPr lang="zh-CN" altLang="en-US" dirty="0"/>
          </a:p>
        </p:txBody>
      </p:sp>
      <p:sp>
        <p:nvSpPr>
          <p:cNvPr id="6" name="文本占位符 5"/>
          <p:cNvSpPr>
            <a:spLocks noGrp="1"/>
          </p:cNvSpPr>
          <p:nvPr>
            <p:ph type="body" sz="quarter" idx="10"/>
          </p:nvPr>
        </p:nvSpPr>
        <p:spPr>
          <a:xfrm>
            <a:off x="7616467" y="2539249"/>
            <a:ext cx="3398523" cy="553720"/>
          </a:xfrm>
        </p:spPr>
        <p:txBody>
          <a:bodyPr/>
          <a:lstStyle/>
          <a:p>
            <a:r>
              <a:rPr sz="3600" b="1" spc="130" dirty="0">
                <a:solidFill>
                  <a:schemeClr val="accent1"/>
                </a:solidFill>
                <a:cs typeface="+mn-ea"/>
                <a:sym typeface="+mn-lt"/>
              </a:rPr>
              <a:t>小说</a:t>
            </a:r>
            <a:r>
              <a:rPr sz="3600" b="1" spc="130" dirty="0">
                <a:solidFill>
                  <a:schemeClr val="accent1"/>
                </a:solidFill>
                <a:cs typeface="+mn-ea"/>
                <a:sym typeface="+mn-lt"/>
              </a:rPr>
              <a:t>介绍</a:t>
            </a:r>
            <a:endParaRPr sz="3600" b="1" spc="130" dirty="0">
              <a:solidFill>
                <a:schemeClr val="accent1"/>
              </a:solidFill>
              <a:cs typeface="+mn-ea"/>
              <a:sym typeface="+mn-lt"/>
            </a:endParaRPr>
          </a:p>
        </p:txBody>
      </p:sp>
      <p:sp>
        <p:nvSpPr>
          <p:cNvPr id="7" name="文本占位符 6"/>
          <p:cNvSpPr>
            <a:spLocks noGrp="1"/>
          </p:cNvSpPr>
          <p:nvPr>
            <p:ph type="body" sz="quarter" idx="11"/>
          </p:nvPr>
        </p:nvSpPr>
        <p:spPr/>
        <p:txBody>
          <a:bodyPr/>
          <a:lstStyle/>
          <a:p>
            <a:pPr>
              <a:lnSpc>
                <a:spcPct val="150000"/>
              </a:lnSpc>
              <a:buFont typeface="Arial" panose="020B0604020202020204" pitchFamily="34" charset="0"/>
              <a:buChar char="•"/>
            </a:pPr>
            <a:r>
              <a:rPr lang="zh-CN" altLang="en-US" sz="1600" dirty="0">
                <a:solidFill>
                  <a:schemeClr val="accent1"/>
                </a:solidFill>
                <a:cs typeface="+mn-ea"/>
                <a:sym typeface="+mn-lt"/>
              </a:rPr>
              <a:t>这里可以输入小标题</a:t>
            </a:r>
            <a:endParaRPr lang="en-US" altLang="zh-CN" sz="1600" dirty="0">
              <a:solidFill>
                <a:schemeClr val="accent1"/>
              </a:solidFill>
              <a:cs typeface="+mn-ea"/>
              <a:sym typeface="+mn-lt"/>
            </a:endParaRPr>
          </a:p>
          <a:p>
            <a:pPr>
              <a:lnSpc>
                <a:spcPct val="150000"/>
              </a:lnSpc>
              <a:buFont typeface="Arial" panose="020B0604020202020204" pitchFamily="34" charset="0"/>
              <a:buChar char="•"/>
            </a:pPr>
            <a:r>
              <a:rPr lang="zh-CN" altLang="en-US" sz="1600" dirty="0">
                <a:solidFill>
                  <a:schemeClr val="accent1"/>
                </a:solidFill>
                <a:cs typeface="+mn-ea"/>
                <a:sym typeface="+mn-lt"/>
              </a:rPr>
              <a:t>这里可以输入小标题</a:t>
            </a:r>
            <a:endParaRPr lang="en-US" altLang="zh-CN" sz="1600" dirty="0">
              <a:solidFill>
                <a:schemeClr val="accent1"/>
              </a:solidFill>
              <a:cs typeface="+mn-ea"/>
              <a:sym typeface="+mn-lt"/>
            </a:endParaRPr>
          </a:p>
          <a:p>
            <a:pPr>
              <a:lnSpc>
                <a:spcPct val="150000"/>
              </a:lnSpc>
              <a:buFont typeface="Arial" panose="020B0604020202020204" pitchFamily="34" charset="0"/>
              <a:buChar char="•"/>
            </a:pPr>
            <a:r>
              <a:rPr lang="zh-CN" altLang="en-US" sz="1600" dirty="0">
                <a:solidFill>
                  <a:schemeClr val="accent1"/>
                </a:solidFill>
                <a:cs typeface="+mn-ea"/>
                <a:sym typeface="+mn-lt"/>
              </a:rPr>
              <a:t>这里可以输入小标题</a:t>
            </a:r>
            <a:endParaRPr lang="en-US" altLang="zh-CN" dirty="0">
              <a:sym typeface="+mn-lt"/>
            </a:endParaRPr>
          </a:p>
          <a:p>
            <a:pPr>
              <a:lnSpc>
                <a:spcPct val="150000"/>
              </a:lnSpc>
              <a:buFont typeface="Arial" panose="020B0604020202020204" pitchFamily="34" charset="0"/>
              <a:buChar char="•"/>
            </a:pPr>
            <a:r>
              <a:rPr lang="en-US" altLang="zh-CN" sz="1600" dirty="0">
                <a:solidFill>
                  <a:schemeClr val="accent1"/>
                </a:solidFill>
                <a:cs typeface="+mn-ea"/>
                <a:sym typeface="+mn-lt"/>
              </a:rPr>
              <a:t>….</a:t>
            </a:r>
            <a:endParaRPr lang="en-US" altLang="zh-CN" sz="1600" dirty="0">
              <a:solidFill>
                <a:schemeClr val="accen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398871" y="341997"/>
            <a:ext cx="2442279" cy="478155"/>
          </a:xfrm>
        </p:spPr>
        <p:txBody>
          <a:bodyPr/>
          <a:lstStyle/>
          <a:p>
            <a:r>
              <a:rPr lang="zh-CN" altLang="en-US" dirty="0"/>
              <a:t>小说介</a:t>
            </a:r>
            <a:r>
              <a:rPr lang="zh-CN" altLang="en-US" dirty="0"/>
              <a:t>绍</a:t>
            </a:r>
            <a:endParaRPr lang="zh-CN" altLang="en-US" dirty="0"/>
          </a:p>
        </p:txBody>
      </p:sp>
      <p:pic>
        <p:nvPicPr>
          <p:cNvPr id="7" name="图片占位符 6"/>
          <p:cNvPicPr>
            <a:picLocks noGrp="1" noChangeAspect="1"/>
          </p:cNvPicPr>
          <p:nvPr>
            <p:ph type="pic" sz="quarter" idx="12"/>
          </p:nvPr>
        </p:nvPicPr>
        <p:blipFill rotWithShape="1">
          <a:blip r:embed="rId1">
            <a:extLst>
              <a:ext uri="{28A0092B-C50C-407E-A947-70E740481C1C}">
                <a14:useLocalDpi xmlns:a14="http://schemas.microsoft.com/office/drawing/2010/main" val="0"/>
              </a:ext>
            </a:extLst>
          </a:blip>
          <a:srcRect t="-1647" r="27464" b="1647"/>
          <a:stretch>
            <a:fillRect/>
          </a:stretch>
        </p:blipFill>
        <p:spPr>
          <a:xfrm>
            <a:off x="482600" y="1906588"/>
            <a:ext cx="4659313" cy="3613150"/>
          </a:xfrm>
          <a:prstGeom prst="rect">
            <a:avLst/>
          </a:prstGeom>
          <a:effectLst>
            <a:outerShdw blurRad="114300" dist="50800" algn="l" rotWithShape="0">
              <a:schemeClr val="bg1">
                <a:lumMod val="50000"/>
                <a:alpha val="10000"/>
              </a:schemeClr>
            </a:outerShdw>
          </a:effectLst>
        </p:spPr>
      </p:pic>
      <p:sp>
        <p:nvSpPr>
          <p:cNvPr id="9" name="文本占位符 8"/>
          <p:cNvSpPr>
            <a:spLocks noGrp="1"/>
          </p:cNvSpPr>
          <p:nvPr>
            <p:ph type="body" sz="quarter" idx="11"/>
          </p:nvPr>
        </p:nvSpPr>
        <p:spPr>
          <a:xfrm>
            <a:off x="1961678" y="535751"/>
            <a:ext cx="3345000" cy="284480"/>
          </a:xfrm>
        </p:spPr>
        <p:txBody>
          <a:bodyPr/>
          <a:lstStyle/>
          <a:p>
            <a:r>
              <a:rPr lang="en-US" altLang="zh-CN" dirty="0"/>
              <a:t>INTRODUCTION</a:t>
            </a:r>
            <a:endParaRPr lang="zh-CN" altLang="en-US" dirty="0"/>
          </a:p>
        </p:txBody>
      </p:sp>
      <p:sp>
        <p:nvSpPr>
          <p:cNvPr id="13" name="文本框 12"/>
          <p:cNvSpPr txBox="1"/>
          <p:nvPr/>
        </p:nvSpPr>
        <p:spPr>
          <a:xfrm>
            <a:off x="5465148" y="2514407"/>
            <a:ext cx="2065954" cy="39878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bg1"/>
                </a:solidFill>
                <a:cs typeface="+mn-ea"/>
                <a:sym typeface="+mn-lt"/>
              </a:rPr>
              <a:t>简介</a:t>
            </a:r>
            <a:endParaRPr lang="zh-CN" altLang="en-US" b="1" dirty="0">
              <a:solidFill>
                <a:schemeClr val="bg1"/>
              </a:solidFill>
              <a:cs typeface="+mn-ea"/>
              <a:sym typeface="+mn-lt"/>
            </a:endParaRPr>
          </a:p>
        </p:txBody>
      </p:sp>
      <p:sp>
        <p:nvSpPr>
          <p:cNvPr id="14" name="矩形 13"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5465710" y="3181099"/>
            <a:ext cx="6373858" cy="20110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1600" kern="1300" spc="130" dirty="0">
                <a:solidFill>
                  <a:schemeClr val="bg1"/>
                </a:solidFill>
                <a:cs typeface="+mn-ea"/>
                <a:sym typeface="+mn-lt"/>
              </a:rPr>
              <a:t>    </a:t>
            </a:r>
            <a:r>
              <a:rPr lang="zh-CN" altLang="en-US" sz="1600" kern="1300" spc="130" dirty="0">
                <a:solidFill>
                  <a:schemeClr val="bg1"/>
                </a:solidFill>
                <a:cs typeface="+mn-ea"/>
                <a:sym typeface="+mn-lt"/>
              </a:rPr>
              <a:t>《平凡的世界》是中国作家路遥创作的一部百万字的小说，</a:t>
            </a:r>
            <a:r>
              <a:rPr lang="zh-CN" altLang="en-US" sz="1600" kern="1300" spc="130" dirty="0">
                <a:solidFill>
                  <a:schemeClr val="bg1"/>
                </a:solidFill>
                <a:cs typeface="+mn-ea"/>
                <a:sym typeface="+mn-lt"/>
              </a:rPr>
              <a:t>获中国第三届茅盾文学奖</a:t>
            </a:r>
            <a:r>
              <a:rPr lang="zh-CN" altLang="en-US" sz="1600" kern="1300" spc="130" dirty="0">
                <a:solidFill>
                  <a:schemeClr val="bg1"/>
                </a:solidFill>
                <a:cs typeface="+mn-ea"/>
                <a:sym typeface="+mn-lt"/>
              </a:rPr>
              <a:t>。这是一部全景式地表现中国当代城乡社会生活的长篇小说，全书共三部。</a:t>
            </a:r>
            <a:r>
              <a:rPr lang="zh-CN" altLang="en-US" sz="1600" kern="1300" spc="130" dirty="0">
                <a:solidFill>
                  <a:schemeClr val="bg1"/>
                </a:solidFill>
                <a:cs typeface="+mn-ea"/>
                <a:sym typeface="+mn-lt"/>
              </a:rPr>
              <a:t>获中国第三届茅盾文学奖。</a:t>
            </a:r>
            <a:endParaRPr lang="zh-CN" altLang="en-US" sz="1600" kern="1300" spc="130" dirty="0">
              <a:solidFill>
                <a:schemeClr val="bg1"/>
              </a:solidFill>
              <a:cs typeface="+mn-ea"/>
              <a:sym typeface="+mn-lt"/>
            </a:endParaRPr>
          </a:p>
          <a:p>
            <a:pPr algn="l">
              <a:lnSpc>
                <a:spcPct val="130000"/>
              </a:lnSpc>
            </a:pPr>
            <a:r>
              <a:rPr lang="en-US" altLang="zh-CN" sz="1600" kern="1300" spc="130" dirty="0">
                <a:solidFill>
                  <a:schemeClr val="bg1"/>
                </a:solidFill>
                <a:cs typeface="+mn-ea"/>
                <a:sym typeface="+mn-lt"/>
              </a:rPr>
              <a:t>    </a:t>
            </a:r>
            <a:r>
              <a:rPr lang="zh-CN" altLang="en-US" sz="1600" kern="1300" spc="130" dirty="0">
                <a:solidFill>
                  <a:schemeClr val="bg1"/>
                </a:solidFill>
                <a:cs typeface="+mn-ea"/>
                <a:sym typeface="+mn-lt"/>
              </a:rPr>
              <a:t>其中涉及的人物关系众多，，其中的故事情节复杂，人物关系网络庞大，适合作为文本分析的材料进行分析，帮助感兴趣的读者利用少量时间有效、</a:t>
            </a:r>
            <a:r>
              <a:rPr lang="zh-CN" altLang="en-US" sz="1600" kern="1300" spc="130" dirty="0">
                <a:solidFill>
                  <a:schemeClr val="bg1"/>
                </a:solidFill>
                <a:cs typeface="+mn-ea"/>
                <a:sym typeface="+mn-lt"/>
              </a:rPr>
              <a:t>准确掌握本书内容。</a:t>
            </a:r>
            <a:endParaRPr lang="en-US" altLang="zh-CN" sz="1600" kern="1300" spc="130" dirty="0">
              <a:solidFill>
                <a:schemeClr val="bg1"/>
              </a:solidFill>
              <a:cs typeface="+mn-ea"/>
              <a:sym typeface="+mn-lt"/>
            </a:endParaRPr>
          </a:p>
        </p:txBody>
      </p:sp>
      <p:cxnSp>
        <p:nvCxnSpPr>
          <p:cNvPr id="15" name="直接连接符 14"/>
          <p:cNvCxnSpPr/>
          <p:nvPr/>
        </p:nvCxnSpPr>
        <p:spPr>
          <a:xfrm>
            <a:off x="5550844" y="3047612"/>
            <a:ext cx="2824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550844" y="3011418"/>
            <a:ext cx="954156"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2"/>
          </p:nvPr>
        </p:nvPicPr>
        <p:blipFill rotWithShape="1">
          <a:blip r:embed="rId1"/>
          <a:srcRect l="2068" t="1202" r="2003" b="6538"/>
          <a:stretch>
            <a:fillRect/>
          </a:stretch>
        </p:blipFill>
        <p:spPr>
          <a:xfrm>
            <a:off x="484982" y="1011238"/>
            <a:ext cx="11222037" cy="3660775"/>
          </a:xfrm>
          <a:prstGeom prst="rect">
            <a:avLst/>
          </a:prstGeom>
        </p:spPr>
      </p:pic>
      <p:sp>
        <p:nvSpPr>
          <p:cNvPr id="5" name="文本占位符 7"/>
          <p:cNvSpPr>
            <a:spLocks noGrp="1"/>
          </p:cNvSpPr>
          <p:nvPr>
            <p:ph type="body" sz="quarter" idx="10"/>
          </p:nvPr>
        </p:nvSpPr>
        <p:spPr>
          <a:xfrm>
            <a:off x="398871" y="341997"/>
            <a:ext cx="2442279" cy="478155"/>
          </a:xfrm>
        </p:spPr>
        <p:txBody>
          <a:bodyPr/>
          <a:lstStyle/>
          <a:p>
            <a:r>
              <a:rPr lang="zh-CN" altLang="en-US" dirty="0"/>
              <a:t>小说</a:t>
            </a:r>
            <a:r>
              <a:rPr lang="zh-CN" altLang="en-US" dirty="0"/>
              <a:t>介绍</a:t>
            </a:r>
            <a:endParaRPr lang="zh-CN" altLang="en-US" dirty="0"/>
          </a:p>
        </p:txBody>
      </p:sp>
      <p:sp>
        <p:nvSpPr>
          <p:cNvPr id="9" name="文本框 8"/>
          <p:cNvSpPr txBox="1"/>
          <p:nvPr/>
        </p:nvSpPr>
        <p:spPr>
          <a:xfrm>
            <a:off x="2338087" y="498896"/>
            <a:ext cx="3235464" cy="307777"/>
          </a:xfrm>
          <a:prstGeom prst="rect">
            <a:avLst/>
          </a:prstGeom>
          <a:noFill/>
        </p:spPr>
        <p:txBody>
          <a:bodyPr wrap="square" rtlCol="0">
            <a:spAutoFit/>
          </a:bodyPr>
          <a:lstStyle/>
          <a:p>
            <a:r>
              <a:rPr lang="en-US" altLang="zh-CN" sz="1400" dirty="0">
                <a:solidFill>
                  <a:schemeClr val="bg2">
                    <a:lumMod val="75000"/>
                  </a:schemeClr>
                </a:solidFill>
                <a:cs typeface="+mn-ea"/>
                <a:sym typeface="+mn-lt"/>
              </a:rPr>
              <a:t>One Paragraph Content Page</a:t>
            </a:r>
            <a:endParaRPr lang="zh-CN" altLang="en-US" sz="1400" dirty="0">
              <a:solidFill>
                <a:schemeClr val="bg2">
                  <a:lumMod val="75000"/>
                </a:schemeClr>
              </a:solidFill>
              <a:cs typeface="+mn-ea"/>
              <a:sym typeface="+mn-lt"/>
            </a:endParaRPr>
          </a:p>
        </p:txBody>
      </p:sp>
      <p:sp>
        <p:nvSpPr>
          <p:cNvPr id="11" name="矩形 10"/>
          <p:cNvSpPr/>
          <p:nvPr/>
        </p:nvSpPr>
        <p:spPr>
          <a:xfrm>
            <a:off x="474301" y="4165308"/>
            <a:ext cx="2625311" cy="507103"/>
          </a:xfrm>
          <a:prstGeom prst="rect">
            <a:avLst/>
          </a:prstGeom>
          <a:solidFill>
            <a:schemeClr val="accent1">
              <a:alpha val="82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矩形 11"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753496" y="4877521"/>
            <a:ext cx="10469240" cy="13709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kern="1300" spc="130" dirty="0">
                <a:solidFill>
                  <a:schemeClr val="tx1">
                    <a:lumMod val="50000"/>
                    <a:lumOff val="50000"/>
                  </a:schemeClr>
                </a:solidFill>
                <a:cs typeface="+mn-ea"/>
                <a:sym typeface="+mn-lt"/>
              </a:rPr>
              <a:t>这是一部全景式地表现中国当代城乡社会生活的长篇小说，全书共三部。该书以中国70年代中期到80年代中期十年间为背景，通过复杂的矛盾纠葛，以孙少安和孙少平两兄弟为中心，刻画了当时社会各阶层众多普通人的形象；劳动与爱情、挫折与追求、痛苦与欢乐、日常生活与巨大社会冲突纷繁地交织在一起，深刻地展示了普通人在大时代历史进程中所走过的艰难曲折的道路。</a:t>
            </a:r>
            <a:endParaRPr lang="zh-CN" altLang="en-US" sz="1600" kern="1300" spc="130" dirty="0">
              <a:solidFill>
                <a:schemeClr val="tx1">
                  <a:lumMod val="50000"/>
                  <a:lumOff val="50000"/>
                </a:schemeClr>
              </a:solidFill>
              <a:cs typeface="+mn-ea"/>
              <a:sym typeface="+mn-lt"/>
            </a:endParaRPr>
          </a:p>
        </p:txBody>
      </p:sp>
      <p:sp>
        <p:nvSpPr>
          <p:cNvPr id="13" name="文本框 12"/>
          <p:cNvSpPr txBox="1"/>
          <p:nvPr/>
        </p:nvSpPr>
        <p:spPr>
          <a:xfrm>
            <a:off x="753979" y="4218804"/>
            <a:ext cx="2065954" cy="39878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bg1"/>
                </a:solidFill>
                <a:cs typeface="+mn-ea"/>
                <a:sym typeface="+mn-lt"/>
              </a:rPr>
              <a:t>内容</a:t>
            </a:r>
            <a:r>
              <a:rPr lang="zh-CN" altLang="en-US" b="1" dirty="0">
                <a:solidFill>
                  <a:schemeClr val="bg1"/>
                </a:solidFill>
                <a:cs typeface="+mn-ea"/>
                <a:sym typeface="+mn-lt"/>
              </a:rPr>
              <a:t>介绍</a:t>
            </a:r>
            <a:endParaRPr lang="zh-CN" altLang="en-US"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2"/>
          </p:nvPr>
        </p:nvSpPr>
        <p:spPr/>
        <p:txBody>
          <a:bodyPr/>
          <a:lstStyle/>
          <a:p>
            <a:r>
              <a:rPr lang="en-US" altLang="zh-CN" dirty="0"/>
              <a:t>2</a:t>
            </a:r>
            <a:endParaRPr lang="zh-CN" altLang="en-US" dirty="0"/>
          </a:p>
        </p:txBody>
      </p:sp>
      <p:sp>
        <p:nvSpPr>
          <p:cNvPr id="4" name="文本占位符 3"/>
          <p:cNvSpPr>
            <a:spLocks noGrp="1"/>
          </p:cNvSpPr>
          <p:nvPr>
            <p:ph type="body" sz="quarter" idx="10"/>
          </p:nvPr>
        </p:nvSpPr>
        <p:spPr>
          <a:xfrm>
            <a:off x="4375785" y="2539365"/>
            <a:ext cx="3917315" cy="553720"/>
          </a:xfrm>
        </p:spPr>
        <p:txBody>
          <a:bodyPr wrap="square"/>
          <a:lstStyle/>
          <a:p>
            <a:r>
              <a:rPr lang="zh-CN" altLang="en-US" dirty="0"/>
              <a:t>自然语言发展</a:t>
            </a:r>
            <a:r>
              <a:rPr lang="zh-CN" altLang="en-US" dirty="0"/>
              <a:t>历程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2"/>
          </p:nvPr>
        </p:nvPicPr>
        <p:blipFill rotWithShape="1">
          <a:blip r:embed="rId1"/>
          <a:srcRect l="6454" t="428" r="4302" b="11185"/>
          <a:stretch>
            <a:fillRect/>
          </a:stretch>
        </p:blipFill>
        <p:spPr>
          <a:xfrm>
            <a:off x="482600" y="1111250"/>
            <a:ext cx="2035175" cy="2641600"/>
          </a:xfrm>
          <a:prstGeom prst="rect">
            <a:avLst/>
          </a:prstGeom>
        </p:spPr>
      </p:pic>
      <p:pic>
        <p:nvPicPr>
          <p:cNvPr id="9" name="图片占位符 8"/>
          <p:cNvPicPr>
            <a:picLocks noGrp="1" noChangeAspect="1"/>
          </p:cNvPicPr>
          <p:nvPr>
            <p:ph type="pic" sz="quarter" idx="13"/>
          </p:nvPr>
        </p:nvPicPr>
        <p:blipFill rotWithShape="1">
          <a:blip r:embed="rId2"/>
          <a:srcRect l="25147" t="19660" r="26669" b="26357"/>
          <a:stretch>
            <a:fillRect/>
          </a:stretch>
        </p:blipFill>
        <p:spPr>
          <a:xfrm>
            <a:off x="9550400" y="3394075"/>
            <a:ext cx="1998663" cy="2641600"/>
          </a:xfrm>
          <a:prstGeom prst="rect">
            <a:avLst/>
          </a:prstGeom>
        </p:spPr>
      </p:pic>
      <p:sp>
        <p:nvSpPr>
          <p:cNvPr id="10" name="文本框 9"/>
          <p:cNvSpPr txBox="1"/>
          <p:nvPr/>
        </p:nvSpPr>
        <p:spPr>
          <a:xfrm>
            <a:off x="1146641" y="4703373"/>
            <a:ext cx="7992225" cy="1050925"/>
          </a:xfrm>
          <a:prstGeom prst="rect">
            <a:avLst/>
          </a:prstGeom>
          <a:noFill/>
        </p:spPr>
        <p:txBody>
          <a:bodyPr wrap="square" rtlCol="0">
            <a:spAutoFit/>
          </a:bodyPr>
          <a:lstStyle>
            <a:defPPr>
              <a:defRPr lang="zh-CN"/>
            </a:defPPr>
            <a:lvl1pPr algn="ctr">
              <a:lnSpc>
                <a:spcPct val="130000"/>
              </a:lnSpc>
              <a:defRPr sz="1600" kern="1300" spc="130">
                <a:solidFill>
                  <a:schemeClr val="tx1">
                    <a:lumMod val="50000"/>
                    <a:lumOff val="50000"/>
                  </a:schemeClr>
                </a:solidFill>
              </a:defRPr>
            </a:lvl1pPr>
          </a:lstStyle>
          <a:p>
            <a:pPr algn="l"/>
            <a:r>
              <a:rPr lang="en-US" altLang="zh-CN" dirty="0">
                <a:cs typeface="+mn-ea"/>
                <a:sym typeface="+mn-lt"/>
              </a:rPr>
              <a:t>      </a:t>
            </a:r>
            <a:r>
              <a:rPr lang="zh-CN" altLang="en-US" dirty="0">
                <a:cs typeface="+mn-ea"/>
                <a:sym typeface="+mn-lt"/>
              </a:rPr>
              <a:t>文本分析（</a:t>
            </a:r>
            <a:r>
              <a:rPr lang="en-US" altLang="zh-CN" dirty="0">
                <a:cs typeface="+mn-ea"/>
                <a:sym typeface="+mn-lt"/>
              </a:rPr>
              <a:t>Text Analysis</a:t>
            </a:r>
            <a:r>
              <a:rPr lang="zh-CN" altLang="en-US" dirty="0">
                <a:cs typeface="+mn-ea"/>
                <a:sym typeface="+mn-lt"/>
              </a:rPr>
              <a:t>）</a:t>
            </a:r>
            <a:r>
              <a:rPr lang="zh-CN" altLang="en-US" dirty="0">
                <a:cs typeface="+mn-ea"/>
                <a:sym typeface="+mn-lt"/>
              </a:rPr>
              <a:t>是文本挖掘、信息检索的一个基本问题</a:t>
            </a:r>
            <a:r>
              <a:rPr lang="en-US" altLang="zh-CN" dirty="0">
                <a:cs typeface="+mn-ea"/>
                <a:sym typeface="+mn-lt"/>
              </a:rPr>
              <a:t>,</a:t>
            </a:r>
            <a:r>
              <a:rPr lang="zh-CN" altLang="en-US" dirty="0">
                <a:cs typeface="+mn-ea"/>
                <a:sym typeface="+mn-lt"/>
              </a:rPr>
              <a:t>指对文本的表示及其特征项的选取，它把从文本中抽取出的特征词进行量化来表示文本信息。</a:t>
            </a:r>
            <a:endParaRPr lang="zh-CN" altLang="en-US" dirty="0">
              <a:cs typeface="+mn-ea"/>
              <a:sym typeface="+mn-lt"/>
            </a:endParaRPr>
          </a:p>
        </p:txBody>
      </p:sp>
      <p:sp>
        <p:nvSpPr>
          <p:cNvPr id="11" name="文本框 10"/>
          <p:cNvSpPr txBox="1"/>
          <p:nvPr/>
        </p:nvSpPr>
        <p:spPr>
          <a:xfrm>
            <a:off x="6760210" y="4021455"/>
            <a:ext cx="2236470" cy="491490"/>
          </a:xfrm>
          <a:prstGeom prst="rect">
            <a:avLst/>
          </a:prstGeom>
          <a:noFill/>
        </p:spPr>
        <p:txBody>
          <a:bodyPr wrap="square" rtlCol="0">
            <a:spAutoFit/>
          </a:bodyPr>
          <a:lstStyle>
            <a:defPPr>
              <a:defRPr lang="zh-CN"/>
            </a:defPPr>
            <a:lvl1pPr>
              <a:lnSpc>
                <a:spcPct val="130000"/>
              </a:lnSpc>
              <a:defRPr sz="2000" kern="1300"/>
            </a:lvl1pPr>
          </a:lstStyle>
          <a:p>
            <a:pPr algn="r"/>
            <a:r>
              <a:rPr lang="zh-CN" altLang="en-US" dirty="0">
                <a:cs typeface="+mn-ea"/>
                <a:sym typeface="+mn-lt"/>
              </a:rPr>
              <a:t>文本分析</a:t>
            </a:r>
            <a:r>
              <a:rPr lang="zh-CN" altLang="en-US" dirty="0">
                <a:cs typeface="+mn-ea"/>
                <a:sym typeface="+mn-lt"/>
              </a:rPr>
              <a:t>介绍</a:t>
            </a:r>
            <a:endParaRPr lang="zh-CN" altLang="en-US" dirty="0">
              <a:cs typeface="+mn-ea"/>
              <a:sym typeface="+mn-lt"/>
            </a:endParaRPr>
          </a:p>
        </p:txBody>
      </p:sp>
      <p:grpSp>
        <p:nvGrpSpPr>
          <p:cNvPr id="12" name="组合 11"/>
          <p:cNvGrpSpPr/>
          <p:nvPr/>
        </p:nvGrpSpPr>
        <p:grpSpPr>
          <a:xfrm>
            <a:off x="7418705" y="4577715"/>
            <a:ext cx="1439545" cy="76200"/>
            <a:chOff x="2781880" y="2014900"/>
            <a:chExt cx="959541" cy="45719"/>
          </a:xfrm>
        </p:grpSpPr>
        <p:cxnSp>
          <p:nvCxnSpPr>
            <p:cNvPr id="13" name="直接连接符 12"/>
            <p:cNvCxnSpPr/>
            <p:nvPr/>
          </p:nvCxnSpPr>
          <p:spPr>
            <a:xfrm>
              <a:off x="2781880" y="2014913"/>
              <a:ext cx="95954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781880" y="2014900"/>
              <a:ext cx="62172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文本框 14"/>
          <p:cNvSpPr txBox="1"/>
          <p:nvPr/>
        </p:nvSpPr>
        <p:spPr>
          <a:xfrm>
            <a:off x="3122118" y="1652675"/>
            <a:ext cx="1236452" cy="491490"/>
          </a:xfrm>
          <a:prstGeom prst="rect">
            <a:avLst/>
          </a:prstGeom>
          <a:noFill/>
        </p:spPr>
        <p:txBody>
          <a:bodyPr wrap="square" rtlCol="0">
            <a:spAutoFit/>
          </a:bodyPr>
          <a:lstStyle>
            <a:defPPr>
              <a:defRPr lang="zh-CN"/>
            </a:defPPr>
            <a:lvl1pPr>
              <a:lnSpc>
                <a:spcPct val="130000"/>
              </a:lnSpc>
              <a:defRPr sz="2000" kern="1300"/>
            </a:lvl1pPr>
          </a:lstStyle>
          <a:p>
            <a:r>
              <a:rPr lang="en-US" altLang="zh-CN" dirty="0">
                <a:cs typeface="+mn-ea"/>
                <a:sym typeface="+mn-lt"/>
              </a:rPr>
              <a:t>NLP</a:t>
            </a:r>
            <a:r>
              <a:rPr lang="zh-CN" altLang="en-US" dirty="0">
                <a:cs typeface="+mn-ea"/>
                <a:sym typeface="+mn-lt"/>
              </a:rPr>
              <a:t>介绍</a:t>
            </a:r>
            <a:endParaRPr lang="zh-CN" altLang="en-US" dirty="0">
              <a:cs typeface="+mn-ea"/>
              <a:sym typeface="+mn-lt"/>
            </a:endParaRPr>
          </a:p>
        </p:txBody>
      </p:sp>
      <p:sp>
        <p:nvSpPr>
          <p:cNvPr id="16" name="文本框 15"/>
          <p:cNvSpPr txBox="1"/>
          <p:nvPr/>
        </p:nvSpPr>
        <p:spPr>
          <a:xfrm>
            <a:off x="3122522" y="2205372"/>
            <a:ext cx="7936398" cy="1370965"/>
          </a:xfrm>
          <a:prstGeom prst="rect">
            <a:avLst/>
          </a:prstGeom>
          <a:noFill/>
        </p:spPr>
        <p:txBody>
          <a:bodyPr wrap="square" rtlCol="0">
            <a:spAutoFit/>
          </a:bodyPr>
          <a:lstStyle>
            <a:defPPr>
              <a:defRPr lang="zh-CN"/>
            </a:defPPr>
            <a:lvl1pPr algn="ctr">
              <a:lnSpc>
                <a:spcPct val="130000"/>
              </a:lnSpc>
              <a:defRPr sz="1600" kern="1300" spc="130">
                <a:solidFill>
                  <a:schemeClr val="tx1">
                    <a:lumMod val="50000"/>
                    <a:lumOff val="50000"/>
                  </a:schemeClr>
                </a:solidFill>
              </a:defRPr>
            </a:lvl1pPr>
          </a:lstStyle>
          <a:p>
            <a:pPr algn="l"/>
            <a:r>
              <a:rPr lang="en-US" altLang="zh-CN" dirty="0">
                <a:cs typeface="+mn-ea"/>
                <a:sym typeface="+mn-lt"/>
              </a:rPr>
              <a:t>      </a:t>
            </a:r>
            <a:r>
              <a:rPr lang="zh-CN" altLang="en-US" dirty="0">
                <a:cs typeface="+mn-ea"/>
                <a:sym typeface="+mn-lt"/>
              </a:rPr>
              <a:t>自然语言处理（</a:t>
            </a:r>
            <a:r>
              <a:rPr lang="en-US" altLang="zh-CN" dirty="0">
                <a:cs typeface="+mn-ea"/>
                <a:sym typeface="+mn-lt"/>
              </a:rPr>
              <a:t>Natural Language Processing</a:t>
            </a:r>
            <a:r>
              <a:rPr lang="zh-CN" altLang="en-US" dirty="0">
                <a:cs typeface="+mn-ea"/>
                <a:sym typeface="+mn-lt"/>
              </a:rPr>
              <a:t>）一门融语言学、计算机科学、数学于一体的科学。它研究能实现人与计算机之间用自然语言进行有效通信的各种理论和方法。这里的语言指的是自然界人与人之间的交流所用的语言，而非计算机编程</a:t>
            </a:r>
            <a:r>
              <a:rPr lang="zh-CN" altLang="en-US" dirty="0">
                <a:cs typeface="+mn-ea"/>
                <a:sym typeface="+mn-lt"/>
              </a:rPr>
              <a:t>语言。</a:t>
            </a:r>
            <a:endParaRPr lang="zh-CN" altLang="en-US" dirty="0">
              <a:cs typeface="+mn-ea"/>
              <a:sym typeface="+mn-lt"/>
            </a:endParaRPr>
          </a:p>
        </p:txBody>
      </p:sp>
      <p:grpSp>
        <p:nvGrpSpPr>
          <p:cNvPr id="17" name="组合 16"/>
          <p:cNvGrpSpPr/>
          <p:nvPr/>
        </p:nvGrpSpPr>
        <p:grpSpPr>
          <a:xfrm>
            <a:off x="3260574" y="2104883"/>
            <a:ext cx="959541" cy="45719"/>
            <a:chOff x="2781880" y="2014900"/>
            <a:chExt cx="959541" cy="45719"/>
          </a:xfrm>
        </p:grpSpPr>
        <p:cxnSp>
          <p:nvCxnSpPr>
            <p:cNvPr id="18" name="直接连接符 17"/>
            <p:cNvCxnSpPr/>
            <p:nvPr/>
          </p:nvCxnSpPr>
          <p:spPr>
            <a:xfrm>
              <a:off x="2781880" y="2014913"/>
              <a:ext cx="959541"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781880" y="2014900"/>
              <a:ext cx="62172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0" name="文本占位符 7"/>
          <p:cNvSpPr txBox="1"/>
          <p:nvPr/>
        </p:nvSpPr>
        <p:spPr>
          <a:xfrm>
            <a:off x="398780" y="342265"/>
            <a:ext cx="3455670" cy="478155"/>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sym typeface="+mn-ea"/>
              </a:rPr>
              <a:t>自然语言发展历程</a:t>
            </a:r>
            <a:endParaRPr lang="zh-CN" altLang="en-US" dirty="0"/>
          </a:p>
        </p:txBody>
      </p:sp>
      <p:sp>
        <p:nvSpPr>
          <p:cNvPr id="21" name="文本框 20"/>
          <p:cNvSpPr txBox="1"/>
          <p:nvPr/>
        </p:nvSpPr>
        <p:spPr>
          <a:xfrm>
            <a:off x="3524902" y="512231"/>
            <a:ext cx="3235464" cy="306705"/>
          </a:xfrm>
          <a:prstGeom prst="rect">
            <a:avLst/>
          </a:prstGeom>
          <a:noFill/>
        </p:spPr>
        <p:txBody>
          <a:bodyPr wrap="square" rtlCol="0">
            <a:spAutoFit/>
          </a:bodyPr>
          <a:lstStyle/>
          <a:p>
            <a:r>
              <a:rPr lang="en-US" altLang="zh-CN" sz="1400" dirty="0">
                <a:solidFill>
                  <a:schemeClr val="bg2">
                    <a:lumMod val="75000"/>
                  </a:schemeClr>
                </a:solidFill>
                <a:cs typeface="+mn-ea"/>
                <a:sym typeface="+mn-lt"/>
              </a:rPr>
              <a:t>DEVELEPMENT OF NLP</a:t>
            </a:r>
            <a:endParaRPr lang="zh-CN" altLang="en-US" sz="1400" dirty="0">
              <a:solidFill>
                <a:schemeClr val="bg2">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BEBA8EAE-BF5A-486C-A8C5-ECC9F3942E4B}">
                <a14:imgProps xmlns:a14="http://schemas.microsoft.com/office/drawing/2010/main">
                  <a14:imgLayer r:embed="rId2">
                    <a14:imgEffect>
                      <a14:colorTemperature colorTemp="7200"/>
                    </a14:imgEffect>
                  </a14:imgLayer>
                </a14:imgProps>
              </a:ext>
            </a:extLst>
          </a:blip>
          <a:srcRect r="-97"/>
          <a:stretch>
            <a:fillRect/>
          </a:stretch>
        </p:blipFill>
        <p:spPr>
          <a:xfrm>
            <a:off x="486031" y="984790"/>
            <a:ext cx="11219938" cy="3646756"/>
          </a:xfrm>
          <a:prstGeom prst="rect">
            <a:avLst/>
          </a:prstGeom>
        </p:spPr>
      </p:pic>
      <p:sp>
        <p:nvSpPr>
          <p:cNvPr id="10" name="矩形 9"/>
          <p:cNvSpPr/>
          <p:nvPr/>
        </p:nvSpPr>
        <p:spPr>
          <a:xfrm>
            <a:off x="784860" y="3344545"/>
            <a:ext cx="10773410" cy="3255645"/>
          </a:xfrm>
          <a:prstGeom prst="rect">
            <a:avLst/>
          </a:prstGeom>
          <a:solidFill>
            <a:schemeClr val="bg1"/>
          </a:solidFill>
          <a:ln w="0">
            <a:noFill/>
          </a:ln>
          <a:effectLst>
            <a:outerShdw blurRad="254000" dist="38100" dir="1740000" algn="tl" rotWithShape="0">
              <a:srgbClr val="203E6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a:t>
            </a:r>
            <a:endParaRPr lang="zh-CN" altLang="en-US" dirty="0">
              <a:cs typeface="+mn-ea"/>
              <a:sym typeface="+mn-lt"/>
            </a:endParaRPr>
          </a:p>
        </p:txBody>
      </p:sp>
      <p:sp>
        <p:nvSpPr>
          <p:cNvPr id="18" name="文本框 17"/>
          <p:cNvSpPr txBox="1"/>
          <p:nvPr/>
        </p:nvSpPr>
        <p:spPr>
          <a:xfrm>
            <a:off x="1306830" y="3601720"/>
            <a:ext cx="5735955" cy="39878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tx1">
                    <a:lumMod val="75000"/>
                    <a:lumOff val="25000"/>
                  </a:schemeClr>
                </a:solidFill>
                <a:cs typeface="+mn-ea"/>
                <a:sym typeface="+mn-lt"/>
              </a:rPr>
              <a:t>萌芽</a:t>
            </a:r>
            <a:r>
              <a:rPr lang="zh-CN" altLang="en-US" b="1" dirty="0">
                <a:solidFill>
                  <a:schemeClr val="tx1">
                    <a:lumMod val="75000"/>
                    <a:lumOff val="25000"/>
                  </a:schemeClr>
                </a:solidFill>
                <a:cs typeface="+mn-ea"/>
                <a:sym typeface="+mn-lt"/>
              </a:rPr>
              <a:t>期（20世纪40年代-20世纪50年代末）</a:t>
            </a:r>
            <a:endParaRPr lang="zh-CN" altLang="en-US" b="1" dirty="0">
              <a:solidFill>
                <a:schemeClr val="tx1">
                  <a:lumMod val="75000"/>
                  <a:lumOff val="25000"/>
                </a:schemeClr>
              </a:solidFill>
              <a:cs typeface="+mn-ea"/>
              <a:sym typeface="+mn-lt"/>
            </a:endParaRPr>
          </a:p>
        </p:txBody>
      </p:sp>
      <p:sp>
        <p:nvSpPr>
          <p:cNvPr id="19" name="矩形 18"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1306830" y="4348480"/>
            <a:ext cx="10100310" cy="20110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30000"/>
              </a:lnSpc>
              <a:buFont typeface="Arial" panose="020B0604020202020204" pitchFamily="34" charset="0"/>
              <a:buChar char="•"/>
            </a:pPr>
            <a:r>
              <a:rPr lang="zh-CN" altLang="en-US" sz="1600" kern="1300" spc="130" dirty="0">
                <a:solidFill>
                  <a:schemeClr val="tx1">
                    <a:lumMod val="50000"/>
                    <a:lumOff val="50000"/>
                  </a:schemeClr>
                </a:solidFill>
                <a:cs typeface="+mn-ea"/>
                <a:sym typeface="+mn-lt"/>
              </a:rPr>
              <a:t>图灵(Turing)于1936年首次提出“图灵机”得概念。</a:t>
            </a:r>
            <a:endParaRPr lang="zh-CN" altLang="en-US" sz="1600" kern="1300" spc="130" dirty="0">
              <a:solidFill>
                <a:schemeClr val="tx1">
                  <a:lumMod val="50000"/>
                  <a:lumOff val="50000"/>
                </a:schemeClr>
              </a:solidFill>
              <a:cs typeface="+mn-ea"/>
              <a:sym typeface="+mn-lt"/>
            </a:endParaRPr>
          </a:p>
          <a:p>
            <a:pPr marL="285750" indent="-285750" algn="l">
              <a:lnSpc>
                <a:spcPct val="130000"/>
              </a:lnSpc>
              <a:buFont typeface="Arial" panose="020B0604020202020204" pitchFamily="34" charset="0"/>
              <a:buChar char="•"/>
            </a:pPr>
            <a:r>
              <a:rPr lang="zh-CN" altLang="en-US" sz="1600" kern="1300" spc="130" dirty="0">
                <a:solidFill>
                  <a:schemeClr val="tx1">
                    <a:lumMod val="50000"/>
                    <a:lumOff val="50000"/>
                  </a:schemeClr>
                </a:solidFill>
                <a:cs typeface="+mn-ea"/>
                <a:sym typeface="+mn-lt"/>
              </a:rPr>
              <a:t>数学家沃尔特皮茨(Pitts)与医学博士麦卡洛克(McCulloch)的共同工作使得神经网络得最初模型问世。</a:t>
            </a:r>
            <a:endParaRPr lang="zh-CN" altLang="en-US" sz="1600" kern="1300" spc="130" dirty="0">
              <a:solidFill>
                <a:schemeClr val="tx1">
                  <a:lumMod val="50000"/>
                  <a:lumOff val="50000"/>
                </a:schemeClr>
              </a:solidFill>
              <a:cs typeface="+mn-ea"/>
              <a:sym typeface="+mn-lt"/>
            </a:endParaRPr>
          </a:p>
          <a:p>
            <a:pPr marL="285750" indent="-285750" algn="l">
              <a:lnSpc>
                <a:spcPct val="130000"/>
              </a:lnSpc>
              <a:buFont typeface="Arial" panose="020B0604020202020204" pitchFamily="34" charset="0"/>
              <a:buChar char="•"/>
            </a:pPr>
            <a:r>
              <a:rPr lang="zh-CN" altLang="en-US" sz="1600" kern="1300" spc="130" dirty="0">
                <a:solidFill>
                  <a:schemeClr val="tx1">
                    <a:lumMod val="50000"/>
                    <a:lumOff val="50000"/>
                  </a:schemeClr>
                </a:solidFill>
                <a:cs typeface="+mn-ea"/>
                <a:sym typeface="+mn-lt"/>
              </a:rPr>
              <a:t>1956年，香农(Shannon)将离散马尔可夫过程的概率模型应用在描述语言的自动机上。</a:t>
            </a:r>
            <a:endParaRPr lang="zh-CN" altLang="en-US" sz="1600" kern="1300" spc="130" dirty="0">
              <a:solidFill>
                <a:schemeClr val="tx1">
                  <a:lumMod val="50000"/>
                  <a:lumOff val="50000"/>
                </a:schemeClr>
              </a:solidFill>
              <a:cs typeface="+mn-ea"/>
              <a:sym typeface="+mn-lt"/>
            </a:endParaRPr>
          </a:p>
          <a:p>
            <a:pPr marL="285750" indent="-285750" algn="l">
              <a:lnSpc>
                <a:spcPct val="130000"/>
              </a:lnSpc>
              <a:buFont typeface="Arial" panose="020B0604020202020204" pitchFamily="34" charset="0"/>
              <a:buChar char="•"/>
            </a:pPr>
            <a:r>
              <a:rPr lang="zh-CN" altLang="en-US" sz="1600" kern="1300" spc="130" dirty="0">
                <a:solidFill>
                  <a:schemeClr val="tx1">
                    <a:lumMod val="50000"/>
                    <a:lumOff val="50000"/>
                  </a:schemeClr>
                </a:solidFill>
                <a:cs typeface="+mn-ea"/>
                <a:sym typeface="+mn-lt"/>
              </a:rPr>
              <a:t>香农将热力学中的“熵”的概念应用到统计信道中信息容量的大小。</a:t>
            </a:r>
            <a:endParaRPr lang="zh-CN" altLang="en-US" sz="1600" kern="1300" spc="130" dirty="0">
              <a:solidFill>
                <a:schemeClr val="tx1">
                  <a:lumMod val="50000"/>
                  <a:lumOff val="50000"/>
                </a:schemeClr>
              </a:solidFill>
              <a:cs typeface="+mn-ea"/>
              <a:sym typeface="+mn-lt"/>
            </a:endParaRPr>
          </a:p>
          <a:p>
            <a:pPr marL="285750" indent="-285750" algn="l">
              <a:lnSpc>
                <a:spcPct val="130000"/>
              </a:lnSpc>
              <a:buFont typeface="Arial" panose="020B0604020202020204" pitchFamily="34" charset="0"/>
              <a:buChar char="•"/>
            </a:pPr>
            <a:r>
              <a:rPr lang="zh-CN" altLang="en-US" sz="1600" kern="1300" spc="130" dirty="0">
                <a:solidFill>
                  <a:schemeClr val="tx1">
                    <a:lumMod val="50000"/>
                    <a:lumOff val="50000"/>
                  </a:schemeClr>
                </a:solidFill>
                <a:cs typeface="+mn-ea"/>
                <a:sym typeface="+mn-lt"/>
              </a:rPr>
              <a:t>贝尔实验室创建了第一个基于统计的语音辨识系统，该系统通过说话人的语音来辨识输出0到9之间的数字。</a:t>
            </a:r>
            <a:endParaRPr lang="zh-CN" altLang="en-US" sz="1600" kern="1300" spc="130" dirty="0">
              <a:solidFill>
                <a:schemeClr val="tx1">
                  <a:lumMod val="50000"/>
                  <a:lumOff val="50000"/>
                </a:schemeClr>
              </a:solidFill>
              <a:cs typeface="+mn-ea"/>
              <a:sym typeface="+mn-lt"/>
            </a:endParaRPr>
          </a:p>
        </p:txBody>
      </p:sp>
      <p:cxnSp>
        <p:nvCxnSpPr>
          <p:cNvPr id="20" name="直接连接符 19"/>
          <p:cNvCxnSpPr/>
          <p:nvPr/>
        </p:nvCxnSpPr>
        <p:spPr>
          <a:xfrm flipV="1">
            <a:off x="1392555" y="4000500"/>
            <a:ext cx="5766435" cy="10795"/>
          </a:xfrm>
          <a:prstGeom prst="line">
            <a:avLst/>
          </a:prstGeom>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392555" y="4032250"/>
            <a:ext cx="265049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占位符 7"/>
          <p:cNvSpPr txBox="1"/>
          <p:nvPr/>
        </p:nvSpPr>
        <p:spPr>
          <a:xfrm>
            <a:off x="398780" y="342265"/>
            <a:ext cx="3455670" cy="478155"/>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sym typeface="+mn-ea"/>
              </a:rPr>
              <a:t>自然语言发展历程</a:t>
            </a:r>
            <a:endParaRPr lang="zh-CN" altLang="en-US" dirty="0"/>
          </a:p>
        </p:txBody>
      </p:sp>
      <p:sp>
        <p:nvSpPr>
          <p:cNvPr id="11" name="文本框 10"/>
          <p:cNvSpPr txBox="1"/>
          <p:nvPr/>
        </p:nvSpPr>
        <p:spPr>
          <a:xfrm>
            <a:off x="3524902" y="512231"/>
            <a:ext cx="3235464" cy="306705"/>
          </a:xfrm>
          <a:prstGeom prst="rect">
            <a:avLst/>
          </a:prstGeom>
          <a:noFill/>
        </p:spPr>
        <p:txBody>
          <a:bodyPr wrap="square" rtlCol="0">
            <a:spAutoFit/>
          </a:bodyPr>
          <a:lstStyle/>
          <a:p>
            <a:r>
              <a:rPr lang="en-US" altLang="zh-CN" sz="1400" dirty="0">
                <a:solidFill>
                  <a:schemeClr val="bg2">
                    <a:lumMod val="75000"/>
                  </a:schemeClr>
                </a:solidFill>
                <a:cs typeface="+mn-ea"/>
                <a:sym typeface="+mn-lt"/>
              </a:rPr>
              <a:t>DEVELEPMENT OF NLP</a:t>
            </a:r>
            <a:endParaRPr lang="zh-CN" altLang="en-US" sz="1400" dirty="0">
              <a:solidFill>
                <a:schemeClr val="bg2">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1109990"/>
            <a:ext cx="12192000" cy="242246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82600" y="3857625"/>
            <a:ext cx="3479800" cy="2228850"/>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 name="直接连接符 4"/>
          <p:cNvCxnSpPr/>
          <p:nvPr/>
        </p:nvCxnSpPr>
        <p:spPr>
          <a:xfrm>
            <a:off x="1519238" y="608647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56100" y="3857625"/>
            <a:ext cx="3479800" cy="2228850"/>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p:cNvCxnSpPr/>
          <p:nvPr/>
        </p:nvCxnSpPr>
        <p:spPr>
          <a:xfrm>
            <a:off x="5392738" y="608647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229600" y="3857625"/>
            <a:ext cx="3479800" cy="2228850"/>
          </a:xfrm>
          <a:prstGeom prst="rect">
            <a:avLst/>
          </a:prstGeom>
          <a:solidFill>
            <a:schemeClr val="bg1">
              <a:lumMod val="95000"/>
              <a:alpha val="10000"/>
            </a:schemeClr>
          </a:solidFill>
          <a:ln w="12700">
            <a:gradFill>
              <a:gsLst>
                <a:gs pos="0">
                  <a:schemeClr val="accent1"/>
                </a:gs>
                <a:gs pos="100000">
                  <a:schemeClr val="accent1">
                    <a:alpha val="0"/>
                  </a:schemeClr>
                </a:gs>
              </a:gsLst>
              <a:lin ang="5400000" scaled="1"/>
            </a:gradFill>
          </a:ln>
          <a:effectLst>
            <a:outerShdw blurRad="114300" dist="50800" dir="2700000" algn="tl"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 name="直接连接符 9"/>
          <p:cNvCxnSpPr/>
          <p:nvPr/>
        </p:nvCxnSpPr>
        <p:spPr>
          <a:xfrm>
            <a:off x="9266238" y="6086475"/>
            <a:ext cx="14065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0" y="6570000"/>
            <a:ext cx="12192000" cy="288000"/>
          </a:xfrm>
          <a:prstGeom prst="rect">
            <a:avLst/>
          </a:prstGeom>
          <a:gradFill>
            <a:gsLst>
              <a:gs pos="0">
                <a:schemeClr val="accent1">
                  <a:lumMod val="90000"/>
                  <a:lumOff val="10000"/>
                </a:schemeClr>
              </a:gs>
              <a:gs pos="51000">
                <a:schemeClr val="accent1"/>
              </a:gs>
              <a:gs pos="100000">
                <a:schemeClr val="accent1">
                  <a:lumMod val="83000"/>
                </a:schemeClr>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l="7098" t="47209" r="7727" b="37442"/>
          <a:stretch>
            <a:fillRect/>
          </a:stretch>
        </p:blipFill>
        <p:spPr>
          <a:xfrm>
            <a:off x="456744" y="6644315"/>
            <a:ext cx="1093849" cy="139370"/>
          </a:xfrm>
          <a:prstGeom prst="rect">
            <a:avLst/>
          </a:prstGeom>
        </p:spPr>
      </p:pic>
      <p:pic>
        <p:nvPicPr>
          <p:cNvPr id="20" name="图片 19"/>
          <p:cNvPicPr>
            <a:picLocks noChangeAspect="1"/>
          </p:cNvPicPr>
          <p:nvPr/>
        </p:nvPicPr>
        <p:blipFill rotWithShape="1">
          <a:blip r:embed="rId2" cstate="print">
            <a:extLst>
              <a:ext uri="{28A0092B-C50C-407E-A947-70E740481C1C}">
                <a14:useLocalDpi xmlns:a14="http://schemas.microsoft.com/office/drawing/2010/main" val="0"/>
              </a:ext>
            </a:extLst>
          </a:blip>
          <a:srcRect l="12082" t="53534" r="10825" b="40812"/>
          <a:stretch>
            <a:fillRect/>
          </a:stretch>
        </p:blipFill>
        <p:spPr>
          <a:xfrm>
            <a:off x="9060024" y="6644315"/>
            <a:ext cx="2688192" cy="139370"/>
          </a:xfrm>
          <a:prstGeom prst="rect">
            <a:avLst/>
          </a:prstGeom>
        </p:spPr>
      </p:pic>
      <p:sp>
        <p:nvSpPr>
          <p:cNvPr id="61" name="任意多边形: 形状 60"/>
          <p:cNvSpPr/>
          <p:nvPr/>
        </p:nvSpPr>
        <p:spPr>
          <a:xfrm>
            <a:off x="195072" y="0"/>
            <a:ext cx="203799" cy="784815"/>
          </a:xfrm>
          <a:custGeom>
            <a:avLst/>
            <a:gdLst>
              <a:gd name="connsiteX0" fmla="*/ 0 w 203799"/>
              <a:gd name="connsiteY0" fmla="*/ 0 h 728663"/>
              <a:gd name="connsiteX1" fmla="*/ 203799 w 203799"/>
              <a:gd name="connsiteY1" fmla="*/ 0 h 728663"/>
              <a:gd name="connsiteX2" fmla="*/ 203799 w 203799"/>
              <a:gd name="connsiteY2" fmla="*/ 728663 h 728663"/>
              <a:gd name="connsiteX3" fmla="*/ 101902 w 203799"/>
              <a:gd name="connsiteY3" fmla="*/ 606370 h 728663"/>
              <a:gd name="connsiteX4" fmla="*/ 0 w 203799"/>
              <a:gd name="connsiteY4" fmla="*/ 728663 h 72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99" h="728663">
                <a:moveTo>
                  <a:pt x="0" y="0"/>
                </a:moveTo>
                <a:lnTo>
                  <a:pt x="203799" y="0"/>
                </a:lnTo>
                <a:lnTo>
                  <a:pt x="203799" y="728663"/>
                </a:lnTo>
                <a:lnTo>
                  <a:pt x="101902" y="606370"/>
                </a:lnTo>
                <a:lnTo>
                  <a:pt x="0" y="728663"/>
                </a:lnTo>
                <a:close/>
              </a:path>
            </a:pathLst>
          </a:custGeom>
          <a:gradFill>
            <a:gsLst>
              <a:gs pos="0">
                <a:schemeClr val="accent1">
                  <a:lumMod val="90000"/>
                  <a:lumOff val="10000"/>
                </a:schemeClr>
              </a:gs>
              <a:gs pos="51000">
                <a:schemeClr val="accent1"/>
              </a:gs>
              <a:gs pos="100000">
                <a:schemeClr val="accent1">
                  <a:lumMod val="83000"/>
                </a:schemeClr>
              </a:gs>
            </a:gsLst>
            <a:lin ang="54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28" name="组合 27"/>
          <p:cNvGrpSpPr/>
          <p:nvPr/>
        </p:nvGrpSpPr>
        <p:grpSpPr>
          <a:xfrm>
            <a:off x="411480" y="1544241"/>
            <a:ext cx="7350760" cy="1903730"/>
            <a:chOff x="482600" y="1356878"/>
            <a:chExt cx="7350760" cy="1903730"/>
          </a:xfrm>
        </p:grpSpPr>
        <p:sp>
          <p:nvSpPr>
            <p:cNvPr id="23" name="文本框 22"/>
            <p:cNvSpPr txBox="1"/>
            <p:nvPr/>
          </p:nvSpPr>
          <p:spPr>
            <a:xfrm>
              <a:off x="500380" y="1356878"/>
              <a:ext cx="3926840" cy="398780"/>
            </a:xfrm>
            <a:prstGeom prst="rect">
              <a:avLst/>
            </a:prstGeom>
            <a:noFill/>
          </p:spPr>
          <p:txBody>
            <a:bodyPr wrap="square" rtlCol="0">
              <a:spAutoFit/>
            </a:bodyPr>
            <a:lstStyle>
              <a:defPPr>
                <a:defRPr lang="zh-CN"/>
              </a:defPPr>
              <a:lvl1pPr>
                <a:lnSpc>
                  <a:spcPct val="130000"/>
                </a:lnSpc>
                <a:defRPr sz="2000" kern="1300"/>
              </a:lvl1pPr>
            </a:lstStyle>
            <a:p>
              <a:pPr>
                <a:lnSpc>
                  <a:spcPct val="100000"/>
                </a:lnSpc>
              </a:pPr>
              <a:r>
                <a:rPr lang="zh-CN" altLang="en-US" b="1" dirty="0">
                  <a:solidFill>
                    <a:schemeClr val="bg1"/>
                  </a:solidFill>
                  <a:cs typeface="+mn-ea"/>
                  <a:sym typeface="+mn-lt"/>
                </a:rPr>
                <a:t>快速发展期（1957年-1970年）</a:t>
              </a:r>
              <a:endParaRPr lang="zh-CN" altLang="en-US" b="1" dirty="0">
                <a:solidFill>
                  <a:schemeClr val="bg1"/>
                </a:solidFill>
                <a:cs typeface="+mn-ea"/>
                <a:sym typeface="+mn-lt"/>
              </a:endParaRPr>
            </a:p>
          </p:txBody>
        </p:sp>
        <p:sp>
          <p:nvSpPr>
            <p:cNvPr id="24" name="矩形 23"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482600" y="1889643"/>
              <a:ext cx="7350760" cy="13709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自然语言处理形成了两种研究范式，符号派，随机派。</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乔姆斯基</a:t>
              </a:r>
              <a:r>
                <a:rPr lang="zh-CN" altLang="en-US" sz="1600" kern="1300" spc="130" dirty="0">
                  <a:solidFill>
                    <a:schemeClr val="bg1"/>
                  </a:solidFill>
                  <a:cs typeface="+mn-ea"/>
                  <a:sym typeface="+mn-lt"/>
                </a:rPr>
                <a:t>创造由上至下以及自下而上到动态编程技术。</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宾夕法尼亚大学的实验室创造了最早的完整解析系统（TDAP）。</a:t>
              </a:r>
              <a:endParaRPr lang="zh-CN" altLang="en-US" sz="1600" kern="1300" spc="13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sz="1600" kern="1300" spc="130" dirty="0">
                  <a:solidFill>
                    <a:schemeClr val="bg1"/>
                  </a:solidFill>
                  <a:cs typeface="+mn-ea"/>
                  <a:sym typeface="+mn-lt"/>
                </a:rPr>
                <a:t>模式匹配与关键词查找应用在问题回答领域上</a:t>
              </a:r>
              <a:r>
                <a:rPr lang="zh-CN" altLang="en-US" sz="1600" kern="1300" spc="130" dirty="0">
                  <a:solidFill>
                    <a:schemeClr val="bg1"/>
                  </a:solidFill>
                  <a:cs typeface="+mn-ea"/>
                  <a:sym typeface="+mn-lt"/>
                </a:rPr>
                <a:t>应用。</a:t>
              </a:r>
              <a:endParaRPr lang="zh-CN" altLang="en-US" sz="1600" kern="1300" spc="130" dirty="0">
                <a:solidFill>
                  <a:schemeClr val="bg1"/>
                </a:solidFill>
                <a:cs typeface="+mn-ea"/>
                <a:sym typeface="+mn-lt"/>
              </a:endParaRPr>
            </a:p>
          </p:txBody>
        </p:sp>
        <p:cxnSp>
          <p:nvCxnSpPr>
            <p:cNvPr id="25" name="直接连接符 24"/>
            <p:cNvCxnSpPr/>
            <p:nvPr/>
          </p:nvCxnSpPr>
          <p:spPr>
            <a:xfrm flipV="1">
              <a:off x="586105" y="1822412"/>
              <a:ext cx="3351530" cy="12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6" name="Picture 29"/>
          <p:cNvPicPr>
            <a:picLocks noChangeAspect="1"/>
          </p:cNvPicPr>
          <p:nvPr/>
        </p:nvPicPr>
        <p:blipFill>
          <a:blip r:embed="rId3"/>
          <a:stretch>
            <a:fillRect/>
          </a:stretch>
        </p:blipFill>
        <p:spPr>
          <a:xfrm flipH="1">
            <a:off x="6684713" y="1136740"/>
            <a:ext cx="5281048" cy="2368550"/>
          </a:xfrm>
          <a:prstGeom prst="rect">
            <a:avLst/>
          </a:prstGeom>
        </p:spPr>
      </p:pic>
      <p:sp>
        <p:nvSpPr>
          <p:cNvPr id="37" name="文本框 36"/>
          <p:cNvSpPr txBox="1"/>
          <p:nvPr/>
        </p:nvSpPr>
        <p:spPr>
          <a:xfrm>
            <a:off x="1633624" y="4065423"/>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solidFill>
                  <a:schemeClr val="tx1">
                    <a:lumMod val="50000"/>
                    <a:lumOff val="50000"/>
                  </a:schemeClr>
                </a:solidFill>
                <a:cs typeface="+mn-ea"/>
                <a:sym typeface="+mn-lt"/>
              </a:rPr>
              <a:t>标题一</a:t>
            </a:r>
            <a:endParaRPr lang="zh-CN" altLang="en-US" dirty="0">
              <a:solidFill>
                <a:schemeClr val="tx1">
                  <a:lumMod val="50000"/>
                  <a:lumOff val="50000"/>
                </a:schemeClr>
              </a:solidFill>
              <a:cs typeface="+mn-ea"/>
              <a:sym typeface="+mn-lt"/>
            </a:endParaRPr>
          </a:p>
        </p:txBody>
      </p:sp>
      <p:sp>
        <p:nvSpPr>
          <p:cNvPr id="38" name="矩形 37"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803481" y="4689199"/>
            <a:ext cx="2838038" cy="10209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a:t>
            </a:r>
            <a:endParaRPr lang="en-US" altLang="zh-CN" sz="1600" kern="1300" spc="130" dirty="0">
              <a:solidFill>
                <a:schemeClr val="tx1">
                  <a:lumMod val="50000"/>
                  <a:lumOff val="50000"/>
                </a:schemeClr>
              </a:solidFill>
              <a:cs typeface="+mn-ea"/>
              <a:sym typeface="+mn-lt"/>
            </a:endParaRPr>
          </a:p>
        </p:txBody>
      </p:sp>
      <p:sp>
        <p:nvSpPr>
          <p:cNvPr id="42" name="文本框 41"/>
          <p:cNvSpPr txBox="1"/>
          <p:nvPr/>
        </p:nvSpPr>
        <p:spPr>
          <a:xfrm>
            <a:off x="5507124" y="4065423"/>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solidFill>
                  <a:schemeClr val="tx1">
                    <a:lumMod val="50000"/>
                    <a:lumOff val="50000"/>
                  </a:schemeClr>
                </a:solidFill>
                <a:cs typeface="+mn-ea"/>
                <a:sym typeface="+mn-lt"/>
              </a:rPr>
              <a:t>标题二</a:t>
            </a:r>
            <a:endParaRPr lang="zh-CN" altLang="en-US" dirty="0">
              <a:solidFill>
                <a:schemeClr val="tx1">
                  <a:lumMod val="50000"/>
                  <a:lumOff val="50000"/>
                </a:schemeClr>
              </a:solidFill>
              <a:cs typeface="+mn-ea"/>
              <a:sym typeface="+mn-lt"/>
            </a:endParaRPr>
          </a:p>
        </p:txBody>
      </p:sp>
      <p:sp>
        <p:nvSpPr>
          <p:cNvPr id="43" name="矩形 42"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4607131" y="4689199"/>
            <a:ext cx="2977738" cy="10209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a:t>
            </a:r>
            <a:endParaRPr lang="en-US" altLang="zh-CN" sz="1600" kern="1300" spc="130" dirty="0">
              <a:solidFill>
                <a:schemeClr val="tx1">
                  <a:lumMod val="50000"/>
                  <a:lumOff val="50000"/>
                </a:schemeClr>
              </a:solidFill>
              <a:cs typeface="+mn-ea"/>
              <a:sym typeface="+mn-lt"/>
            </a:endParaRPr>
          </a:p>
        </p:txBody>
      </p:sp>
      <p:sp>
        <p:nvSpPr>
          <p:cNvPr id="45" name="文本框 44"/>
          <p:cNvSpPr txBox="1"/>
          <p:nvPr/>
        </p:nvSpPr>
        <p:spPr>
          <a:xfrm>
            <a:off x="9380624" y="4065423"/>
            <a:ext cx="1177752" cy="400110"/>
          </a:xfrm>
          <a:prstGeom prst="rect">
            <a:avLst/>
          </a:prstGeom>
          <a:noFill/>
        </p:spPr>
        <p:txBody>
          <a:bodyPr wrap="square" rtlCol="0">
            <a:spAutoFit/>
          </a:bodyPr>
          <a:lstStyle>
            <a:defPPr>
              <a:defRPr lang="zh-CN"/>
            </a:defPPr>
            <a:lvl1pPr>
              <a:lnSpc>
                <a:spcPct val="100000"/>
              </a:lnSpc>
              <a:defRPr sz="2000" b="1" kern="1300">
                <a:solidFill>
                  <a:schemeClr val="bg1"/>
                </a:solidFill>
              </a:defRPr>
            </a:lvl1pPr>
          </a:lstStyle>
          <a:p>
            <a:pPr algn="ctr"/>
            <a:r>
              <a:rPr lang="zh-CN" altLang="en-US" dirty="0">
                <a:solidFill>
                  <a:schemeClr val="tx1">
                    <a:lumMod val="50000"/>
                    <a:lumOff val="50000"/>
                  </a:schemeClr>
                </a:solidFill>
                <a:cs typeface="+mn-ea"/>
                <a:sym typeface="+mn-lt"/>
              </a:rPr>
              <a:t>标题三</a:t>
            </a:r>
            <a:endParaRPr lang="zh-CN" altLang="en-US" dirty="0">
              <a:solidFill>
                <a:schemeClr val="tx1">
                  <a:lumMod val="50000"/>
                  <a:lumOff val="50000"/>
                </a:schemeClr>
              </a:solidFill>
              <a:cs typeface="+mn-ea"/>
              <a:sym typeface="+mn-lt"/>
            </a:endParaRPr>
          </a:p>
        </p:txBody>
      </p:sp>
      <p:sp>
        <p:nvSpPr>
          <p:cNvPr id="46" name="矩形 45"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8542861" y="4689199"/>
            <a:ext cx="2853278" cy="10209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kern="1300" spc="130" dirty="0">
                <a:solidFill>
                  <a:schemeClr val="tx1">
                    <a:lumMod val="50000"/>
                    <a:lumOff val="50000"/>
                  </a:schemeClr>
                </a:solidFill>
                <a:cs typeface="+mn-ea"/>
                <a:sym typeface="+mn-lt"/>
              </a:rPr>
              <a:t>请在此输入内容请在此输入内容请在此输入内容请在此输入内容请在此输入内容</a:t>
            </a:r>
            <a:endParaRPr lang="en-US" altLang="zh-CN" sz="1600" kern="1300" spc="130" dirty="0">
              <a:solidFill>
                <a:schemeClr val="tx1">
                  <a:lumMod val="50000"/>
                  <a:lumOff val="50000"/>
                </a:schemeClr>
              </a:solidFill>
              <a:cs typeface="+mn-ea"/>
              <a:sym typeface="+mn-lt"/>
            </a:endParaRPr>
          </a:p>
        </p:txBody>
      </p:sp>
      <p:cxnSp>
        <p:nvCxnSpPr>
          <p:cNvPr id="47" name="直接连接符 46"/>
          <p:cNvCxnSpPr/>
          <p:nvPr/>
        </p:nvCxnSpPr>
        <p:spPr>
          <a:xfrm>
            <a:off x="9855391" y="4560425"/>
            <a:ext cx="228219" cy="0"/>
          </a:xfrm>
          <a:prstGeom prst="line">
            <a:avLst/>
          </a:prstGeom>
          <a:ln w="12700" cap="rnd">
            <a:solidFill>
              <a:schemeClr val="accent1">
                <a:alpha val="77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981891" y="4560425"/>
            <a:ext cx="228219" cy="0"/>
          </a:xfrm>
          <a:prstGeom prst="line">
            <a:avLst/>
          </a:prstGeom>
          <a:ln w="12700" cap="rnd">
            <a:solidFill>
              <a:schemeClr val="accent1">
                <a:alpha val="77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108391" y="4560425"/>
            <a:ext cx="228219" cy="0"/>
          </a:xfrm>
          <a:prstGeom prst="line">
            <a:avLst/>
          </a:prstGeom>
          <a:ln w="12700" cap="rnd">
            <a:solidFill>
              <a:schemeClr val="accent1">
                <a:alpha val="77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41091" y="577001"/>
            <a:ext cx="11176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9981085" y="299047"/>
            <a:ext cx="1729409" cy="404260"/>
            <a:chOff x="5869209" y="3087337"/>
            <a:chExt cx="2514124" cy="587692"/>
          </a:xfrm>
        </p:grpSpPr>
        <p:grpSp>
          <p:nvGrpSpPr>
            <p:cNvPr id="32" name="图形 4"/>
            <p:cNvGrpSpPr/>
            <p:nvPr/>
          </p:nvGrpSpPr>
          <p:grpSpPr>
            <a:xfrm>
              <a:off x="5869209" y="3087337"/>
              <a:ext cx="587692" cy="587692"/>
              <a:chOff x="5869209" y="3087337"/>
              <a:chExt cx="587692" cy="587692"/>
            </a:xfrm>
            <a:solidFill>
              <a:srgbClr val="203E6E"/>
            </a:solidFill>
          </p:grpSpPr>
          <p:sp>
            <p:nvSpPr>
              <p:cNvPr id="93" name="任意多边形: 形状 92"/>
              <p:cNvSpPr/>
              <p:nvPr/>
            </p:nvSpPr>
            <p:spPr>
              <a:xfrm>
                <a:off x="6022181" y="3250310"/>
                <a:ext cx="75152" cy="72199"/>
              </a:xfrm>
              <a:custGeom>
                <a:avLst/>
                <a:gdLst>
                  <a:gd name="connsiteX0" fmla="*/ 75152 w 75152"/>
                  <a:gd name="connsiteY0" fmla="*/ 11335 h 72199"/>
                  <a:gd name="connsiteX1" fmla="*/ 46006 w 75152"/>
                  <a:gd name="connsiteY1" fmla="*/ 0 h 72199"/>
                  <a:gd name="connsiteX2" fmla="*/ 0 w 75152"/>
                  <a:gd name="connsiteY2" fmla="*/ 51530 h 72199"/>
                  <a:gd name="connsiteX3" fmla="*/ 46006 w 75152"/>
                  <a:gd name="connsiteY3" fmla="*/ 72200 h 72199"/>
                  <a:gd name="connsiteX4" fmla="*/ 75152 w 75152"/>
                  <a:gd name="connsiteY4" fmla="*/ 11335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75152" y="11335"/>
                    </a:moveTo>
                    <a:cubicBezTo>
                      <a:pt x="65056" y="8192"/>
                      <a:pt x="55340" y="4477"/>
                      <a:pt x="46006" y="0"/>
                    </a:cubicBezTo>
                    <a:cubicBezTo>
                      <a:pt x="27432" y="13430"/>
                      <a:pt x="11621" y="30861"/>
                      <a:pt x="0" y="51530"/>
                    </a:cubicBezTo>
                    <a:cubicBezTo>
                      <a:pt x="14669" y="59722"/>
                      <a:pt x="30004" y="66675"/>
                      <a:pt x="46006" y="72200"/>
                    </a:cubicBezTo>
                    <a:cubicBezTo>
                      <a:pt x="52197" y="50006"/>
                      <a:pt x="62198" y="29528"/>
                      <a:pt x="75152" y="1133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4" name="任意多边形: 形状 93"/>
              <p:cNvSpPr/>
              <p:nvPr/>
            </p:nvSpPr>
            <p:spPr>
              <a:xfrm>
                <a:off x="6190868" y="3221926"/>
                <a:ext cx="64865" cy="37814"/>
              </a:xfrm>
              <a:custGeom>
                <a:avLst/>
                <a:gdLst>
                  <a:gd name="connsiteX0" fmla="*/ 36290 w 64865"/>
                  <a:gd name="connsiteY0" fmla="*/ 37814 h 37814"/>
                  <a:gd name="connsiteX1" fmla="*/ 64865 w 64865"/>
                  <a:gd name="connsiteY1" fmla="*/ 26860 h 37814"/>
                  <a:gd name="connsiteX2" fmla="*/ 16669 w 64865"/>
                  <a:gd name="connsiteY2" fmla="*/ 3810 h 37814"/>
                  <a:gd name="connsiteX3" fmla="*/ 0 w 64865"/>
                  <a:gd name="connsiteY3" fmla="*/ 0 h 37814"/>
                  <a:gd name="connsiteX4" fmla="*/ 36290 w 64865"/>
                  <a:gd name="connsiteY4" fmla="*/ 37814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5" h="37814">
                    <a:moveTo>
                      <a:pt x="36290" y="37814"/>
                    </a:moveTo>
                    <a:cubicBezTo>
                      <a:pt x="46101" y="34862"/>
                      <a:pt x="55626" y="31147"/>
                      <a:pt x="64865" y="26860"/>
                    </a:cubicBezTo>
                    <a:cubicBezTo>
                      <a:pt x="50578" y="16859"/>
                      <a:pt x="34385" y="8954"/>
                      <a:pt x="16669" y="3810"/>
                    </a:cubicBezTo>
                    <a:cubicBezTo>
                      <a:pt x="11144" y="2191"/>
                      <a:pt x="5620" y="952"/>
                      <a:pt x="0" y="0"/>
                    </a:cubicBezTo>
                    <a:cubicBezTo>
                      <a:pt x="13716" y="10954"/>
                      <a:pt x="25908" y="23717"/>
                      <a:pt x="36290" y="37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5" name="任意多边形: 形状 94"/>
              <p:cNvSpPr/>
              <p:nvPr/>
            </p:nvSpPr>
            <p:spPr>
              <a:xfrm>
                <a:off x="6100952" y="3219544"/>
                <a:ext cx="60864" cy="49720"/>
              </a:xfrm>
              <a:custGeom>
                <a:avLst/>
                <a:gdLst>
                  <a:gd name="connsiteX0" fmla="*/ 0 w 60864"/>
                  <a:gd name="connsiteY0" fmla="*/ 40862 h 49720"/>
                  <a:gd name="connsiteX1" fmla="*/ 60865 w 60864"/>
                  <a:gd name="connsiteY1" fmla="*/ 49721 h 49720"/>
                  <a:gd name="connsiteX2" fmla="*/ 60770 w 60864"/>
                  <a:gd name="connsiteY2" fmla="*/ 0 h 49720"/>
                  <a:gd name="connsiteX3" fmla="*/ 38576 w 60864"/>
                  <a:gd name="connsiteY3" fmla="*/ 1714 h 49720"/>
                  <a:gd name="connsiteX4" fmla="*/ 0 w 60864"/>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4" h="49720">
                    <a:moveTo>
                      <a:pt x="0" y="40862"/>
                    </a:moveTo>
                    <a:cubicBezTo>
                      <a:pt x="19336" y="46577"/>
                      <a:pt x="39815" y="49625"/>
                      <a:pt x="60865" y="49721"/>
                    </a:cubicBezTo>
                    <a:lnTo>
                      <a:pt x="60770" y="0"/>
                    </a:lnTo>
                    <a:cubicBezTo>
                      <a:pt x="53340" y="95"/>
                      <a:pt x="45911" y="667"/>
                      <a:pt x="38576" y="1714"/>
                    </a:cubicBezTo>
                    <a:cubicBezTo>
                      <a:pt x="24003" y="12859"/>
                      <a:pt x="10954" y="26003"/>
                      <a:pt x="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6" name="任意多边形: 形状 95"/>
              <p:cNvSpPr/>
              <p:nvPr/>
            </p:nvSpPr>
            <p:spPr>
              <a:xfrm>
                <a:off x="6163913" y="3219544"/>
                <a:ext cx="60959" cy="49720"/>
              </a:xfrm>
              <a:custGeom>
                <a:avLst/>
                <a:gdLst>
                  <a:gd name="connsiteX0" fmla="*/ 60960 w 60959"/>
                  <a:gd name="connsiteY0" fmla="*/ 40862 h 49720"/>
                  <a:gd name="connsiteX1" fmla="*/ 22288 w 60959"/>
                  <a:gd name="connsiteY1" fmla="*/ 1714 h 49720"/>
                  <a:gd name="connsiteX2" fmla="*/ 0 w 60959"/>
                  <a:gd name="connsiteY2" fmla="*/ 0 h 49720"/>
                  <a:gd name="connsiteX3" fmla="*/ 95 w 60959"/>
                  <a:gd name="connsiteY3" fmla="*/ 49721 h 49720"/>
                  <a:gd name="connsiteX4" fmla="*/ 60960 w 60959"/>
                  <a:gd name="connsiteY4" fmla="*/ 40862 h 4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49720">
                    <a:moveTo>
                      <a:pt x="60960" y="40862"/>
                    </a:moveTo>
                    <a:cubicBezTo>
                      <a:pt x="50006" y="26003"/>
                      <a:pt x="36957" y="12859"/>
                      <a:pt x="22288" y="1714"/>
                    </a:cubicBezTo>
                    <a:cubicBezTo>
                      <a:pt x="14859" y="571"/>
                      <a:pt x="7429" y="95"/>
                      <a:pt x="0" y="0"/>
                    </a:cubicBezTo>
                    <a:lnTo>
                      <a:pt x="95" y="49721"/>
                    </a:lnTo>
                    <a:cubicBezTo>
                      <a:pt x="21241" y="49625"/>
                      <a:pt x="41624" y="46577"/>
                      <a:pt x="60960" y="408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7" name="任意多边形: 形状 96"/>
              <p:cNvSpPr/>
              <p:nvPr/>
            </p:nvSpPr>
            <p:spPr>
              <a:xfrm>
                <a:off x="6067043" y="3412521"/>
                <a:ext cx="32685" cy="74675"/>
              </a:xfrm>
              <a:custGeom>
                <a:avLst/>
                <a:gdLst>
                  <a:gd name="connsiteX0" fmla="*/ 29909 w 32685"/>
                  <a:gd name="connsiteY0" fmla="*/ 50959 h 74675"/>
                  <a:gd name="connsiteX1" fmla="*/ 28766 w 32685"/>
                  <a:gd name="connsiteY1" fmla="*/ 47816 h 74675"/>
                  <a:gd name="connsiteX2" fmla="*/ 28480 w 32685"/>
                  <a:gd name="connsiteY2" fmla="*/ 47244 h 74675"/>
                  <a:gd name="connsiteX3" fmla="*/ 25813 w 32685"/>
                  <a:gd name="connsiteY3" fmla="*/ 41243 h 74675"/>
                  <a:gd name="connsiteX4" fmla="*/ 25241 w 32685"/>
                  <a:gd name="connsiteY4" fmla="*/ 40100 h 74675"/>
                  <a:gd name="connsiteX5" fmla="*/ 23527 w 32685"/>
                  <a:gd name="connsiteY5" fmla="*/ 36671 h 74675"/>
                  <a:gd name="connsiteX6" fmla="*/ 19431 w 32685"/>
                  <a:gd name="connsiteY6" fmla="*/ 29432 h 74675"/>
                  <a:gd name="connsiteX7" fmla="*/ 17240 w 32685"/>
                  <a:gd name="connsiteY7" fmla="*/ 25622 h 74675"/>
                  <a:gd name="connsiteX8" fmla="*/ 16574 w 32685"/>
                  <a:gd name="connsiteY8" fmla="*/ 24479 h 74675"/>
                  <a:gd name="connsiteX9" fmla="*/ 14859 w 32685"/>
                  <a:gd name="connsiteY9" fmla="*/ 21050 h 74675"/>
                  <a:gd name="connsiteX10" fmla="*/ 14288 w 32685"/>
                  <a:gd name="connsiteY10" fmla="*/ 19812 h 74675"/>
                  <a:gd name="connsiteX11" fmla="*/ 12763 w 32685"/>
                  <a:gd name="connsiteY11" fmla="*/ 16193 h 74675"/>
                  <a:gd name="connsiteX12" fmla="*/ 8668 w 32685"/>
                  <a:gd name="connsiteY12" fmla="*/ 3143 h 74675"/>
                  <a:gd name="connsiteX13" fmla="*/ 8477 w 32685"/>
                  <a:gd name="connsiteY13" fmla="*/ 2096 h 74675"/>
                  <a:gd name="connsiteX14" fmla="*/ 0 w 32685"/>
                  <a:gd name="connsiteY14" fmla="*/ 0 h 74675"/>
                  <a:gd name="connsiteX15" fmla="*/ 32290 w 32685"/>
                  <a:gd name="connsiteY15" fmla="*/ 74676 h 74675"/>
                  <a:gd name="connsiteX16" fmla="*/ 32480 w 32685"/>
                  <a:gd name="connsiteY16" fmla="*/ 60484 h 74675"/>
                  <a:gd name="connsiteX17" fmla="*/ 29909 w 32685"/>
                  <a:gd name="connsiteY17" fmla="*/ 50959 h 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685" h="74675">
                    <a:moveTo>
                      <a:pt x="29909" y="50959"/>
                    </a:moveTo>
                    <a:lnTo>
                      <a:pt x="28766" y="47816"/>
                    </a:lnTo>
                    <a:cubicBezTo>
                      <a:pt x="28670" y="47530"/>
                      <a:pt x="28670" y="47625"/>
                      <a:pt x="28480" y="47244"/>
                    </a:cubicBezTo>
                    <a:lnTo>
                      <a:pt x="25813" y="41243"/>
                    </a:lnTo>
                    <a:cubicBezTo>
                      <a:pt x="25622" y="40767"/>
                      <a:pt x="25432" y="40481"/>
                      <a:pt x="25241" y="40100"/>
                    </a:cubicBezTo>
                    <a:lnTo>
                      <a:pt x="23527" y="36671"/>
                    </a:lnTo>
                    <a:cubicBezTo>
                      <a:pt x="22098" y="34290"/>
                      <a:pt x="20860" y="31813"/>
                      <a:pt x="19431" y="29432"/>
                    </a:cubicBezTo>
                    <a:lnTo>
                      <a:pt x="17240" y="25622"/>
                    </a:lnTo>
                    <a:cubicBezTo>
                      <a:pt x="17050" y="25241"/>
                      <a:pt x="16859" y="24860"/>
                      <a:pt x="16574" y="24479"/>
                    </a:cubicBezTo>
                    <a:lnTo>
                      <a:pt x="14859" y="21050"/>
                    </a:lnTo>
                    <a:cubicBezTo>
                      <a:pt x="14669" y="20574"/>
                      <a:pt x="14478" y="20288"/>
                      <a:pt x="14288" y="19812"/>
                    </a:cubicBezTo>
                    <a:lnTo>
                      <a:pt x="12763" y="16193"/>
                    </a:lnTo>
                    <a:cubicBezTo>
                      <a:pt x="10954" y="12002"/>
                      <a:pt x="9716" y="7525"/>
                      <a:pt x="8668" y="3143"/>
                    </a:cubicBezTo>
                    <a:cubicBezTo>
                      <a:pt x="8572" y="2762"/>
                      <a:pt x="8572" y="2381"/>
                      <a:pt x="8477" y="2096"/>
                    </a:cubicBezTo>
                    <a:cubicBezTo>
                      <a:pt x="5620" y="1429"/>
                      <a:pt x="2762" y="762"/>
                      <a:pt x="0" y="0"/>
                    </a:cubicBezTo>
                    <a:cubicBezTo>
                      <a:pt x="5429" y="27432"/>
                      <a:pt x="16669" y="52769"/>
                      <a:pt x="32290" y="74676"/>
                    </a:cubicBezTo>
                    <a:cubicBezTo>
                      <a:pt x="32480" y="70009"/>
                      <a:pt x="32957" y="65246"/>
                      <a:pt x="32480" y="60484"/>
                    </a:cubicBezTo>
                    <a:cubicBezTo>
                      <a:pt x="31909" y="57341"/>
                      <a:pt x="30956" y="54102"/>
                      <a:pt x="29909" y="5095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8" name="任意多边形: 形状 97"/>
              <p:cNvSpPr/>
              <p:nvPr/>
            </p:nvSpPr>
            <p:spPr>
              <a:xfrm>
                <a:off x="6070187" y="3221926"/>
                <a:ext cx="64865" cy="37814"/>
              </a:xfrm>
              <a:custGeom>
                <a:avLst/>
                <a:gdLst>
                  <a:gd name="connsiteX0" fmla="*/ 64865 w 64865"/>
                  <a:gd name="connsiteY0" fmla="*/ 0 h 37814"/>
                  <a:gd name="connsiteX1" fmla="*/ 0 w 64865"/>
                  <a:gd name="connsiteY1" fmla="*/ 26860 h 37814"/>
                  <a:gd name="connsiteX2" fmla="*/ 28480 w 64865"/>
                  <a:gd name="connsiteY2" fmla="*/ 37814 h 37814"/>
                  <a:gd name="connsiteX3" fmla="*/ 64865 w 64865"/>
                  <a:gd name="connsiteY3" fmla="*/ 0 h 37814"/>
                </a:gdLst>
                <a:ahLst/>
                <a:cxnLst>
                  <a:cxn ang="0">
                    <a:pos x="connsiteX0" y="connsiteY0"/>
                  </a:cxn>
                  <a:cxn ang="0">
                    <a:pos x="connsiteX1" y="connsiteY1"/>
                  </a:cxn>
                  <a:cxn ang="0">
                    <a:pos x="connsiteX2" y="connsiteY2"/>
                  </a:cxn>
                  <a:cxn ang="0">
                    <a:pos x="connsiteX3" y="connsiteY3"/>
                  </a:cxn>
                </a:cxnLst>
                <a:rect l="l" t="t" r="r" b="b"/>
                <a:pathLst>
                  <a:path w="64865" h="37814">
                    <a:moveTo>
                      <a:pt x="64865" y="0"/>
                    </a:moveTo>
                    <a:cubicBezTo>
                      <a:pt x="41434" y="4096"/>
                      <a:pt x="19336" y="13335"/>
                      <a:pt x="0" y="26860"/>
                    </a:cubicBezTo>
                    <a:cubicBezTo>
                      <a:pt x="9144" y="31147"/>
                      <a:pt x="18669" y="34766"/>
                      <a:pt x="28480" y="37814"/>
                    </a:cubicBezTo>
                    <a:cubicBezTo>
                      <a:pt x="38862" y="23622"/>
                      <a:pt x="51149" y="10954"/>
                      <a:pt x="64865"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9" name="任意多边形: 形状 98"/>
              <p:cNvSpPr/>
              <p:nvPr/>
            </p:nvSpPr>
            <p:spPr>
              <a:xfrm>
                <a:off x="6164103" y="3262312"/>
                <a:ext cx="91535" cy="76009"/>
              </a:xfrm>
              <a:custGeom>
                <a:avLst/>
                <a:gdLst>
                  <a:gd name="connsiteX0" fmla="*/ 62198 w 91535"/>
                  <a:gd name="connsiteY0" fmla="*/ 0 h 76009"/>
                  <a:gd name="connsiteX1" fmla="*/ 0 w 91535"/>
                  <a:gd name="connsiteY1" fmla="*/ 9144 h 76009"/>
                  <a:gd name="connsiteX2" fmla="*/ 95 w 91535"/>
                  <a:gd name="connsiteY2" fmla="*/ 76010 h 76009"/>
                  <a:gd name="connsiteX3" fmla="*/ 91535 w 91535"/>
                  <a:gd name="connsiteY3" fmla="*/ 60865 h 76009"/>
                  <a:gd name="connsiteX4" fmla="*/ 62198 w 91535"/>
                  <a:gd name="connsiteY4" fmla="*/ 0 h 76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 h="76009">
                    <a:moveTo>
                      <a:pt x="62198" y="0"/>
                    </a:moveTo>
                    <a:cubicBezTo>
                      <a:pt x="42481" y="5905"/>
                      <a:pt x="21622" y="9049"/>
                      <a:pt x="0" y="9144"/>
                    </a:cubicBezTo>
                    <a:lnTo>
                      <a:pt x="95" y="76010"/>
                    </a:lnTo>
                    <a:cubicBezTo>
                      <a:pt x="32004" y="75914"/>
                      <a:pt x="62770" y="70580"/>
                      <a:pt x="91535" y="60865"/>
                    </a:cubicBezTo>
                    <a:cubicBezTo>
                      <a:pt x="85249" y="38767"/>
                      <a:pt x="75247" y="18193"/>
                      <a:pt x="6219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0" name="任意多边形: 形状 99"/>
              <p:cNvSpPr/>
              <p:nvPr/>
            </p:nvSpPr>
            <p:spPr>
              <a:xfrm>
                <a:off x="6070282" y="3262216"/>
                <a:ext cx="91535" cy="76009"/>
              </a:xfrm>
              <a:custGeom>
                <a:avLst/>
                <a:gdLst>
                  <a:gd name="connsiteX0" fmla="*/ 0 w 91535"/>
                  <a:gd name="connsiteY0" fmla="*/ 60960 h 76009"/>
                  <a:gd name="connsiteX1" fmla="*/ 19621 w 91535"/>
                  <a:gd name="connsiteY1" fmla="*/ 66770 h 76009"/>
                  <a:gd name="connsiteX2" fmla="*/ 62865 w 91535"/>
                  <a:gd name="connsiteY2" fmla="*/ 20384 h 76009"/>
                  <a:gd name="connsiteX3" fmla="*/ 70961 w 91535"/>
                  <a:gd name="connsiteY3" fmla="*/ 18098 h 76009"/>
                  <a:gd name="connsiteX4" fmla="*/ 84106 w 91535"/>
                  <a:gd name="connsiteY4" fmla="*/ 19336 h 76009"/>
                  <a:gd name="connsiteX5" fmla="*/ 84201 w 91535"/>
                  <a:gd name="connsiteY5" fmla="*/ 19431 h 76009"/>
                  <a:gd name="connsiteX6" fmla="*/ 84296 w 91535"/>
                  <a:gd name="connsiteY6" fmla="*/ 19526 h 76009"/>
                  <a:gd name="connsiteX7" fmla="*/ 84392 w 91535"/>
                  <a:gd name="connsiteY7" fmla="*/ 19621 h 76009"/>
                  <a:gd name="connsiteX8" fmla="*/ 86201 w 91535"/>
                  <a:gd name="connsiteY8" fmla="*/ 23432 h 76009"/>
                  <a:gd name="connsiteX9" fmla="*/ 86201 w 91535"/>
                  <a:gd name="connsiteY9" fmla="*/ 25051 h 76009"/>
                  <a:gd name="connsiteX10" fmla="*/ 86106 w 91535"/>
                  <a:gd name="connsiteY10" fmla="*/ 25432 h 76009"/>
                  <a:gd name="connsiteX11" fmla="*/ 86106 w 91535"/>
                  <a:gd name="connsiteY11" fmla="*/ 25432 h 76009"/>
                  <a:gd name="connsiteX12" fmla="*/ 86106 w 91535"/>
                  <a:gd name="connsiteY12" fmla="*/ 25432 h 76009"/>
                  <a:gd name="connsiteX13" fmla="*/ 86011 w 91535"/>
                  <a:gd name="connsiteY13" fmla="*/ 25527 h 76009"/>
                  <a:gd name="connsiteX14" fmla="*/ 83629 w 91535"/>
                  <a:gd name="connsiteY14" fmla="*/ 27718 h 76009"/>
                  <a:gd name="connsiteX15" fmla="*/ 82391 w 91535"/>
                  <a:gd name="connsiteY15" fmla="*/ 28194 h 76009"/>
                  <a:gd name="connsiteX16" fmla="*/ 81058 w 91535"/>
                  <a:gd name="connsiteY16" fmla="*/ 28575 h 76009"/>
                  <a:gd name="connsiteX17" fmla="*/ 68675 w 91535"/>
                  <a:gd name="connsiteY17" fmla="*/ 32195 h 76009"/>
                  <a:gd name="connsiteX18" fmla="*/ 66104 w 91535"/>
                  <a:gd name="connsiteY18" fmla="*/ 33147 h 76009"/>
                  <a:gd name="connsiteX19" fmla="*/ 60103 w 91535"/>
                  <a:gd name="connsiteY19" fmla="*/ 36004 h 76009"/>
                  <a:gd name="connsiteX20" fmla="*/ 31814 w 91535"/>
                  <a:gd name="connsiteY20" fmla="*/ 68866 h 76009"/>
                  <a:gd name="connsiteX21" fmla="*/ 31528 w 91535"/>
                  <a:gd name="connsiteY21" fmla="*/ 69533 h 76009"/>
                  <a:gd name="connsiteX22" fmla="*/ 91535 w 91535"/>
                  <a:gd name="connsiteY22" fmla="*/ 76010 h 76009"/>
                  <a:gd name="connsiteX23" fmla="*/ 91440 w 91535"/>
                  <a:gd name="connsiteY23" fmla="*/ 9144 h 76009"/>
                  <a:gd name="connsiteX24" fmla="*/ 29146 w 91535"/>
                  <a:gd name="connsiteY24" fmla="*/ 0 h 76009"/>
                  <a:gd name="connsiteX25" fmla="*/ 0 w 91535"/>
                  <a:gd name="connsiteY25" fmla="*/ 60960 h 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535" h="76009">
                    <a:moveTo>
                      <a:pt x="0" y="60960"/>
                    </a:moveTo>
                    <a:cubicBezTo>
                      <a:pt x="6477" y="63151"/>
                      <a:pt x="13049" y="65056"/>
                      <a:pt x="19621" y="66770"/>
                    </a:cubicBezTo>
                    <a:cubicBezTo>
                      <a:pt x="30480" y="48578"/>
                      <a:pt x="44006" y="31813"/>
                      <a:pt x="62865" y="20384"/>
                    </a:cubicBezTo>
                    <a:cubicBezTo>
                      <a:pt x="64865" y="19241"/>
                      <a:pt x="68580" y="17336"/>
                      <a:pt x="70961" y="18098"/>
                    </a:cubicBezTo>
                    <a:cubicBezTo>
                      <a:pt x="74867" y="19336"/>
                      <a:pt x="80963" y="17050"/>
                      <a:pt x="84106" y="19336"/>
                    </a:cubicBezTo>
                    <a:lnTo>
                      <a:pt x="84201" y="19431"/>
                    </a:lnTo>
                    <a:cubicBezTo>
                      <a:pt x="84201" y="19431"/>
                      <a:pt x="84296" y="19431"/>
                      <a:pt x="84296" y="19526"/>
                    </a:cubicBezTo>
                    <a:cubicBezTo>
                      <a:pt x="84296" y="19526"/>
                      <a:pt x="84296" y="19526"/>
                      <a:pt x="84392" y="19621"/>
                    </a:cubicBezTo>
                    <a:cubicBezTo>
                      <a:pt x="85439" y="20574"/>
                      <a:pt x="86011" y="22003"/>
                      <a:pt x="86201" y="23432"/>
                    </a:cubicBezTo>
                    <a:cubicBezTo>
                      <a:pt x="86201" y="23717"/>
                      <a:pt x="86201" y="24765"/>
                      <a:pt x="86201" y="25051"/>
                    </a:cubicBezTo>
                    <a:cubicBezTo>
                      <a:pt x="86201" y="25337"/>
                      <a:pt x="86201" y="25241"/>
                      <a:pt x="86106" y="25432"/>
                    </a:cubicBezTo>
                    <a:cubicBezTo>
                      <a:pt x="86106" y="25432"/>
                      <a:pt x="86106" y="25432"/>
                      <a:pt x="86106" y="25432"/>
                    </a:cubicBezTo>
                    <a:cubicBezTo>
                      <a:pt x="86106" y="25337"/>
                      <a:pt x="86011" y="25813"/>
                      <a:pt x="86106" y="25432"/>
                    </a:cubicBezTo>
                    <a:cubicBezTo>
                      <a:pt x="86106" y="25432"/>
                      <a:pt x="86106" y="25432"/>
                      <a:pt x="86011" y="25527"/>
                    </a:cubicBezTo>
                    <a:cubicBezTo>
                      <a:pt x="85535" y="26575"/>
                      <a:pt x="84773" y="27337"/>
                      <a:pt x="83629" y="27718"/>
                    </a:cubicBezTo>
                    <a:lnTo>
                      <a:pt x="82391" y="28194"/>
                    </a:lnTo>
                    <a:cubicBezTo>
                      <a:pt x="82010" y="28289"/>
                      <a:pt x="81439" y="28480"/>
                      <a:pt x="81058" y="28575"/>
                    </a:cubicBezTo>
                    <a:cubicBezTo>
                      <a:pt x="76867" y="29909"/>
                      <a:pt x="73152" y="30766"/>
                      <a:pt x="68675" y="32195"/>
                    </a:cubicBezTo>
                    <a:lnTo>
                      <a:pt x="66104" y="33147"/>
                    </a:lnTo>
                    <a:cubicBezTo>
                      <a:pt x="64008" y="33909"/>
                      <a:pt x="62103" y="34957"/>
                      <a:pt x="60103" y="36004"/>
                    </a:cubicBezTo>
                    <a:cubicBezTo>
                      <a:pt x="48863" y="43148"/>
                      <a:pt x="37910" y="57626"/>
                      <a:pt x="31814" y="68866"/>
                    </a:cubicBezTo>
                    <a:lnTo>
                      <a:pt x="31528" y="69533"/>
                    </a:lnTo>
                    <a:cubicBezTo>
                      <a:pt x="50864" y="73724"/>
                      <a:pt x="70961" y="76010"/>
                      <a:pt x="91535" y="76010"/>
                    </a:cubicBezTo>
                    <a:lnTo>
                      <a:pt x="91440" y="9144"/>
                    </a:lnTo>
                    <a:cubicBezTo>
                      <a:pt x="69818" y="9049"/>
                      <a:pt x="48959" y="5810"/>
                      <a:pt x="29146" y="0"/>
                    </a:cubicBezTo>
                    <a:cubicBezTo>
                      <a:pt x="16193" y="18288"/>
                      <a:pt x="6191" y="38767"/>
                      <a:pt x="0" y="6096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1" name="任意多边形: 形状 100"/>
              <p:cNvSpPr/>
              <p:nvPr/>
            </p:nvSpPr>
            <p:spPr>
              <a:xfrm>
                <a:off x="6258210" y="3303745"/>
                <a:ext cx="66378" cy="105727"/>
              </a:xfrm>
              <a:custGeom>
                <a:avLst/>
                <a:gdLst>
                  <a:gd name="connsiteX0" fmla="*/ 6668 w 66378"/>
                  <a:gd name="connsiteY0" fmla="*/ 71342 h 105727"/>
                  <a:gd name="connsiteX1" fmla="*/ 3620 w 66378"/>
                  <a:gd name="connsiteY1" fmla="*/ 105728 h 105727"/>
                  <a:gd name="connsiteX2" fmla="*/ 66294 w 66378"/>
                  <a:gd name="connsiteY2" fmla="*/ 82296 h 105727"/>
                  <a:gd name="connsiteX3" fmla="*/ 46577 w 66378"/>
                  <a:gd name="connsiteY3" fmla="*/ 0 h 105727"/>
                  <a:gd name="connsiteX4" fmla="*/ 0 w 66378"/>
                  <a:gd name="connsiteY4" fmla="*/ 20860 h 105727"/>
                  <a:gd name="connsiteX5" fmla="*/ 6668 w 66378"/>
                  <a:gd name="connsiteY5" fmla="*/ 7134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78" h="105727">
                    <a:moveTo>
                      <a:pt x="6668" y="71342"/>
                    </a:moveTo>
                    <a:cubicBezTo>
                      <a:pt x="6668" y="83058"/>
                      <a:pt x="5620" y="94583"/>
                      <a:pt x="3620" y="105728"/>
                    </a:cubicBezTo>
                    <a:cubicBezTo>
                      <a:pt x="25337" y="99727"/>
                      <a:pt x="46292" y="91821"/>
                      <a:pt x="66294" y="82296"/>
                    </a:cubicBezTo>
                    <a:cubicBezTo>
                      <a:pt x="67246" y="53149"/>
                      <a:pt x="60103" y="24765"/>
                      <a:pt x="46577" y="0"/>
                    </a:cubicBezTo>
                    <a:cubicBezTo>
                      <a:pt x="31813" y="8287"/>
                      <a:pt x="16193" y="15240"/>
                      <a:pt x="0" y="20860"/>
                    </a:cubicBezTo>
                    <a:cubicBezTo>
                      <a:pt x="4381" y="36957"/>
                      <a:pt x="6668" y="53912"/>
                      <a:pt x="6668" y="7134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2" name="任意多边形: 形状 101"/>
              <p:cNvSpPr/>
              <p:nvPr/>
            </p:nvSpPr>
            <p:spPr>
              <a:xfrm>
                <a:off x="6184677" y="3412616"/>
                <a:ext cx="74390" cy="62293"/>
              </a:xfrm>
              <a:custGeom>
                <a:avLst/>
                <a:gdLst>
                  <a:gd name="connsiteX0" fmla="*/ 571 w 74390"/>
                  <a:gd name="connsiteY0" fmla="*/ 12478 h 62293"/>
                  <a:gd name="connsiteX1" fmla="*/ 25051 w 74390"/>
                  <a:gd name="connsiteY1" fmla="*/ 47149 h 62293"/>
                  <a:gd name="connsiteX2" fmla="*/ 27908 w 74390"/>
                  <a:gd name="connsiteY2" fmla="*/ 51245 h 62293"/>
                  <a:gd name="connsiteX3" fmla="*/ 33623 w 74390"/>
                  <a:gd name="connsiteY3" fmla="*/ 56960 h 62293"/>
                  <a:gd name="connsiteX4" fmla="*/ 34100 w 74390"/>
                  <a:gd name="connsiteY4" fmla="*/ 57340 h 62293"/>
                  <a:gd name="connsiteX5" fmla="*/ 36862 w 74390"/>
                  <a:gd name="connsiteY5" fmla="*/ 58960 h 62293"/>
                  <a:gd name="connsiteX6" fmla="*/ 37433 w 74390"/>
                  <a:gd name="connsiteY6" fmla="*/ 59246 h 62293"/>
                  <a:gd name="connsiteX7" fmla="*/ 39910 w 74390"/>
                  <a:gd name="connsiteY7" fmla="*/ 60293 h 62293"/>
                  <a:gd name="connsiteX8" fmla="*/ 50197 w 74390"/>
                  <a:gd name="connsiteY8" fmla="*/ 62294 h 62293"/>
                  <a:gd name="connsiteX9" fmla="*/ 74390 w 74390"/>
                  <a:gd name="connsiteY9" fmla="*/ 0 h 62293"/>
                  <a:gd name="connsiteX10" fmla="*/ 0 w 74390"/>
                  <a:gd name="connsiteY10" fmla="*/ 11811 h 62293"/>
                  <a:gd name="connsiteX11" fmla="*/ 571 w 74390"/>
                  <a:gd name="connsiteY11" fmla="*/ 12478 h 6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390" h="62293">
                    <a:moveTo>
                      <a:pt x="571" y="12478"/>
                    </a:moveTo>
                    <a:cubicBezTo>
                      <a:pt x="10001" y="23051"/>
                      <a:pt x="17145" y="35528"/>
                      <a:pt x="25051" y="47149"/>
                    </a:cubicBezTo>
                    <a:lnTo>
                      <a:pt x="27908" y="51245"/>
                    </a:lnTo>
                    <a:cubicBezTo>
                      <a:pt x="29528" y="53340"/>
                      <a:pt x="31337" y="55436"/>
                      <a:pt x="33623" y="56960"/>
                    </a:cubicBezTo>
                    <a:cubicBezTo>
                      <a:pt x="33814" y="57055"/>
                      <a:pt x="33909" y="57150"/>
                      <a:pt x="34100" y="57340"/>
                    </a:cubicBezTo>
                    <a:cubicBezTo>
                      <a:pt x="34957" y="58007"/>
                      <a:pt x="35814" y="58579"/>
                      <a:pt x="36862" y="58960"/>
                    </a:cubicBezTo>
                    <a:cubicBezTo>
                      <a:pt x="37147" y="59150"/>
                      <a:pt x="37147" y="59150"/>
                      <a:pt x="37433" y="59246"/>
                    </a:cubicBezTo>
                    <a:lnTo>
                      <a:pt x="39910" y="60293"/>
                    </a:lnTo>
                    <a:cubicBezTo>
                      <a:pt x="42958" y="61341"/>
                      <a:pt x="46482" y="62008"/>
                      <a:pt x="50197" y="62294"/>
                    </a:cubicBezTo>
                    <a:cubicBezTo>
                      <a:pt x="61627" y="43339"/>
                      <a:pt x="69913" y="22384"/>
                      <a:pt x="74390" y="0"/>
                    </a:cubicBezTo>
                    <a:cubicBezTo>
                      <a:pt x="50387" y="6287"/>
                      <a:pt x="25527" y="10287"/>
                      <a:pt x="0" y="11811"/>
                    </a:cubicBezTo>
                    <a:cubicBezTo>
                      <a:pt x="95" y="12002"/>
                      <a:pt x="286" y="12192"/>
                      <a:pt x="571" y="1247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3" name="任意多边形: 形状 102"/>
              <p:cNvSpPr/>
              <p:nvPr/>
            </p:nvSpPr>
            <p:spPr>
              <a:xfrm>
                <a:off x="6164103" y="3325272"/>
                <a:ext cx="98491" cy="96869"/>
              </a:xfrm>
              <a:custGeom>
                <a:avLst/>
                <a:gdLst>
                  <a:gd name="connsiteX0" fmla="*/ 92012 w 98491"/>
                  <a:gd name="connsiteY0" fmla="*/ 0 h 96869"/>
                  <a:gd name="connsiteX1" fmla="*/ 0 w 98491"/>
                  <a:gd name="connsiteY1" fmla="*/ 15240 h 96869"/>
                  <a:gd name="connsiteX2" fmla="*/ 95 w 98491"/>
                  <a:gd name="connsiteY2" fmla="*/ 85916 h 96869"/>
                  <a:gd name="connsiteX3" fmla="*/ 7049 w 98491"/>
                  <a:gd name="connsiteY3" fmla="*/ 88964 h 96869"/>
                  <a:gd name="connsiteX4" fmla="*/ 18193 w 98491"/>
                  <a:gd name="connsiteY4" fmla="*/ 96869 h 96869"/>
                  <a:gd name="connsiteX5" fmla="*/ 95250 w 98491"/>
                  <a:gd name="connsiteY5" fmla="*/ 84773 h 96869"/>
                  <a:gd name="connsiteX6" fmla="*/ 98488 w 98491"/>
                  <a:gd name="connsiteY6" fmla="*/ 49721 h 96869"/>
                  <a:gd name="connsiteX7" fmla="*/ 92012 w 98491"/>
                  <a:gd name="connsiteY7" fmla="*/ 0 h 9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91" h="96869">
                    <a:moveTo>
                      <a:pt x="92012" y="0"/>
                    </a:moveTo>
                    <a:cubicBezTo>
                      <a:pt x="63055" y="9716"/>
                      <a:pt x="32195" y="15145"/>
                      <a:pt x="0" y="15240"/>
                    </a:cubicBezTo>
                    <a:lnTo>
                      <a:pt x="95" y="85916"/>
                    </a:lnTo>
                    <a:cubicBezTo>
                      <a:pt x="2572" y="86773"/>
                      <a:pt x="4763" y="87821"/>
                      <a:pt x="7049" y="88964"/>
                    </a:cubicBezTo>
                    <a:cubicBezTo>
                      <a:pt x="11049" y="91440"/>
                      <a:pt x="14859" y="93821"/>
                      <a:pt x="18193" y="96869"/>
                    </a:cubicBezTo>
                    <a:cubicBezTo>
                      <a:pt x="44672" y="95536"/>
                      <a:pt x="70485" y="91440"/>
                      <a:pt x="95250" y="84773"/>
                    </a:cubicBezTo>
                    <a:cubicBezTo>
                      <a:pt x="97346" y="73438"/>
                      <a:pt x="98488" y="61627"/>
                      <a:pt x="98488" y="49721"/>
                    </a:cubicBezTo>
                    <a:cubicBezTo>
                      <a:pt x="98584" y="32671"/>
                      <a:pt x="96298" y="15907"/>
                      <a:pt x="9201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4" name="任意多边形: 形状 103"/>
              <p:cNvSpPr/>
              <p:nvPr/>
            </p:nvSpPr>
            <p:spPr>
              <a:xfrm>
                <a:off x="6001250" y="3303650"/>
                <a:ext cx="66364" cy="105917"/>
              </a:xfrm>
              <a:custGeom>
                <a:avLst/>
                <a:gdLst>
                  <a:gd name="connsiteX0" fmla="*/ 59698 w 66364"/>
                  <a:gd name="connsiteY0" fmla="*/ 71438 h 105917"/>
                  <a:gd name="connsiteX1" fmla="*/ 66365 w 66364"/>
                  <a:gd name="connsiteY1" fmla="*/ 20860 h 105917"/>
                  <a:gd name="connsiteX2" fmla="*/ 19788 w 66364"/>
                  <a:gd name="connsiteY2" fmla="*/ 0 h 105917"/>
                  <a:gd name="connsiteX3" fmla="*/ 6262 w 66364"/>
                  <a:gd name="connsiteY3" fmla="*/ 32956 h 105917"/>
                  <a:gd name="connsiteX4" fmla="*/ 71 w 66364"/>
                  <a:gd name="connsiteY4" fmla="*/ 82391 h 105917"/>
                  <a:gd name="connsiteX5" fmla="*/ 62746 w 66364"/>
                  <a:gd name="connsiteY5" fmla="*/ 105918 h 105917"/>
                  <a:gd name="connsiteX6" fmla="*/ 59698 w 66364"/>
                  <a:gd name="connsiteY6" fmla="*/ 71438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4" h="105917">
                    <a:moveTo>
                      <a:pt x="59698" y="71438"/>
                    </a:moveTo>
                    <a:cubicBezTo>
                      <a:pt x="59698" y="54007"/>
                      <a:pt x="61983" y="37052"/>
                      <a:pt x="66365" y="20860"/>
                    </a:cubicBezTo>
                    <a:cubicBezTo>
                      <a:pt x="50173" y="15240"/>
                      <a:pt x="34647" y="8192"/>
                      <a:pt x="19788" y="0"/>
                    </a:cubicBezTo>
                    <a:cubicBezTo>
                      <a:pt x="14168" y="10287"/>
                      <a:pt x="9596" y="21241"/>
                      <a:pt x="6262" y="32956"/>
                    </a:cubicBezTo>
                    <a:cubicBezTo>
                      <a:pt x="1500" y="49435"/>
                      <a:pt x="-405" y="66104"/>
                      <a:pt x="71" y="82391"/>
                    </a:cubicBezTo>
                    <a:cubicBezTo>
                      <a:pt x="20074" y="92012"/>
                      <a:pt x="41028" y="99917"/>
                      <a:pt x="62746" y="105918"/>
                    </a:cubicBezTo>
                    <a:cubicBezTo>
                      <a:pt x="60745" y="94679"/>
                      <a:pt x="59698" y="83248"/>
                      <a:pt x="59698" y="714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5" name="任意多边形: 形状 104"/>
              <p:cNvSpPr/>
              <p:nvPr/>
            </p:nvSpPr>
            <p:spPr>
              <a:xfrm>
                <a:off x="6228492" y="3250310"/>
                <a:ext cx="75152" cy="72199"/>
              </a:xfrm>
              <a:custGeom>
                <a:avLst/>
                <a:gdLst>
                  <a:gd name="connsiteX0" fmla="*/ 29146 w 75152"/>
                  <a:gd name="connsiteY0" fmla="*/ 72200 h 72199"/>
                  <a:gd name="connsiteX1" fmla="*/ 75152 w 75152"/>
                  <a:gd name="connsiteY1" fmla="*/ 51530 h 72199"/>
                  <a:gd name="connsiteX2" fmla="*/ 29242 w 75152"/>
                  <a:gd name="connsiteY2" fmla="*/ 0 h 72199"/>
                  <a:gd name="connsiteX3" fmla="*/ 0 w 75152"/>
                  <a:gd name="connsiteY3" fmla="*/ 11335 h 72199"/>
                  <a:gd name="connsiteX4" fmla="*/ 29146 w 75152"/>
                  <a:gd name="connsiteY4" fmla="*/ 72200 h 72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52" h="72199">
                    <a:moveTo>
                      <a:pt x="29146" y="72200"/>
                    </a:moveTo>
                    <a:cubicBezTo>
                      <a:pt x="45148" y="66675"/>
                      <a:pt x="60579" y="59722"/>
                      <a:pt x="75152" y="51530"/>
                    </a:cubicBezTo>
                    <a:cubicBezTo>
                      <a:pt x="63817" y="31433"/>
                      <a:pt x="48292" y="13811"/>
                      <a:pt x="29242" y="0"/>
                    </a:cubicBezTo>
                    <a:cubicBezTo>
                      <a:pt x="19812" y="4477"/>
                      <a:pt x="10001" y="8287"/>
                      <a:pt x="0" y="11335"/>
                    </a:cubicBezTo>
                    <a:cubicBezTo>
                      <a:pt x="13049" y="29528"/>
                      <a:pt x="22955" y="50102"/>
                      <a:pt x="29146" y="722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6" name="任意多边形: 形状 105"/>
              <p:cNvSpPr/>
              <p:nvPr/>
            </p:nvSpPr>
            <p:spPr>
              <a:xfrm>
                <a:off x="6063233" y="3325367"/>
                <a:ext cx="25526" cy="86963"/>
              </a:xfrm>
              <a:custGeom>
                <a:avLst/>
                <a:gdLst>
                  <a:gd name="connsiteX0" fmla="*/ 16383 w 25526"/>
                  <a:gd name="connsiteY0" fmla="*/ 27527 h 86963"/>
                  <a:gd name="connsiteX1" fmla="*/ 20003 w 25526"/>
                  <a:gd name="connsiteY1" fmla="*/ 17336 h 86963"/>
                  <a:gd name="connsiteX2" fmla="*/ 25527 w 25526"/>
                  <a:gd name="connsiteY2" fmla="*/ 5715 h 86963"/>
                  <a:gd name="connsiteX3" fmla="*/ 6477 w 25526"/>
                  <a:gd name="connsiteY3" fmla="*/ 0 h 86963"/>
                  <a:gd name="connsiteX4" fmla="*/ 0 w 25526"/>
                  <a:gd name="connsiteY4" fmla="*/ 49816 h 86963"/>
                  <a:gd name="connsiteX5" fmla="*/ 3143 w 25526"/>
                  <a:gd name="connsiteY5" fmla="*/ 84868 h 86963"/>
                  <a:gd name="connsiteX6" fmla="*/ 11716 w 25526"/>
                  <a:gd name="connsiteY6" fmla="*/ 86963 h 86963"/>
                  <a:gd name="connsiteX7" fmla="*/ 16383 w 25526"/>
                  <a:gd name="connsiteY7" fmla="*/ 27527 h 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6" h="86963">
                    <a:moveTo>
                      <a:pt x="16383" y="27527"/>
                    </a:moveTo>
                    <a:cubicBezTo>
                      <a:pt x="17526" y="24098"/>
                      <a:pt x="18574" y="20669"/>
                      <a:pt x="20003" y="17336"/>
                    </a:cubicBezTo>
                    <a:lnTo>
                      <a:pt x="25527" y="5715"/>
                    </a:lnTo>
                    <a:cubicBezTo>
                      <a:pt x="19050" y="4001"/>
                      <a:pt x="12763" y="2191"/>
                      <a:pt x="6477" y="0"/>
                    </a:cubicBezTo>
                    <a:cubicBezTo>
                      <a:pt x="2191" y="15907"/>
                      <a:pt x="0" y="32576"/>
                      <a:pt x="0" y="49816"/>
                    </a:cubicBezTo>
                    <a:cubicBezTo>
                      <a:pt x="0" y="61817"/>
                      <a:pt x="1143" y="73533"/>
                      <a:pt x="3143" y="84868"/>
                    </a:cubicBezTo>
                    <a:cubicBezTo>
                      <a:pt x="6001" y="85630"/>
                      <a:pt x="8858" y="86296"/>
                      <a:pt x="11716" y="86963"/>
                    </a:cubicBezTo>
                    <a:cubicBezTo>
                      <a:pt x="8096" y="66485"/>
                      <a:pt x="9811" y="47530"/>
                      <a:pt x="16383" y="2752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7" name="任意多边形: 形状 106"/>
              <p:cNvSpPr/>
              <p:nvPr/>
            </p:nvSpPr>
            <p:spPr>
              <a:xfrm>
                <a:off x="6091770" y="3333939"/>
                <a:ext cx="70427" cy="76676"/>
              </a:xfrm>
              <a:custGeom>
                <a:avLst/>
                <a:gdLst>
                  <a:gd name="connsiteX0" fmla="*/ 8706 w 70427"/>
                  <a:gd name="connsiteY0" fmla="*/ 762 h 76676"/>
                  <a:gd name="connsiteX1" fmla="*/ 5658 w 70427"/>
                  <a:gd name="connsiteY1" fmla="*/ 8096 h 76676"/>
                  <a:gd name="connsiteX2" fmla="*/ 3562 w 70427"/>
                  <a:gd name="connsiteY2" fmla="*/ 14478 h 76676"/>
                  <a:gd name="connsiteX3" fmla="*/ 3182 w 70427"/>
                  <a:gd name="connsiteY3" fmla="*/ 15907 h 76676"/>
                  <a:gd name="connsiteX4" fmla="*/ 1562 w 70427"/>
                  <a:gd name="connsiteY4" fmla="*/ 58007 h 76676"/>
                  <a:gd name="connsiteX5" fmla="*/ 25851 w 70427"/>
                  <a:gd name="connsiteY5" fmla="*/ 75724 h 76676"/>
                  <a:gd name="connsiteX6" fmla="*/ 47282 w 70427"/>
                  <a:gd name="connsiteY6" fmla="*/ 73914 h 76676"/>
                  <a:gd name="connsiteX7" fmla="*/ 50520 w 70427"/>
                  <a:gd name="connsiteY7" fmla="*/ 73819 h 76676"/>
                  <a:gd name="connsiteX8" fmla="*/ 63856 w 70427"/>
                  <a:gd name="connsiteY8" fmla="*/ 74962 h 76676"/>
                  <a:gd name="connsiteX9" fmla="*/ 70428 w 70427"/>
                  <a:gd name="connsiteY9" fmla="*/ 76676 h 76676"/>
                  <a:gd name="connsiteX10" fmla="*/ 70333 w 70427"/>
                  <a:gd name="connsiteY10" fmla="*/ 6668 h 76676"/>
                  <a:gd name="connsiteX11" fmla="*/ 9277 w 70427"/>
                  <a:gd name="connsiteY11" fmla="*/ 0 h 76676"/>
                  <a:gd name="connsiteX12" fmla="*/ 8706 w 70427"/>
                  <a:gd name="connsiteY12" fmla="*/ 762 h 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427" h="76676">
                    <a:moveTo>
                      <a:pt x="8706" y="762"/>
                    </a:moveTo>
                    <a:cubicBezTo>
                      <a:pt x="7563" y="3143"/>
                      <a:pt x="6610" y="5620"/>
                      <a:pt x="5658" y="8096"/>
                    </a:cubicBezTo>
                    <a:cubicBezTo>
                      <a:pt x="4801" y="10192"/>
                      <a:pt x="4229" y="12287"/>
                      <a:pt x="3562" y="14478"/>
                    </a:cubicBezTo>
                    <a:lnTo>
                      <a:pt x="3182" y="15907"/>
                    </a:lnTo>
                    <a:cubicBezTo>
                      <a:pt x="-629" y="31242"/>
                      <a:pt x="-819" y="42672"/>
                      <a:pt x="1562" y="58007"/>
                    </a:cubicBezTo>
                    <a:cubicBezTo>
                      <a:pt x="5467" y="72200"/>
                      <a:pt x="10039" y="77629"/>
                      <a:pt x="25851" y="75724"/>
                    </a:cubicBezTo>
                    <a:cubicBezTo>
                      <a:pt x="32423" y="74962"/>
                      <a:pt x="40710" y="74104"/>
                      <a:pt x="47282" y="73914"/>
                    </a:cubicBezTo>
                    <a:lnTo>
                      <a:pt x="50520" y="73819"/>
                    </a:lnTo>
                    <a:cubicBezTo>
                      <a:pt x="55378" y="73724"/>
                      <a:pt x="59093" y="74200"/>
                      <a:pt x="63856" y="74962"/>
                    </a:cubicBezTo>
                    <a:cubicBezTo>
                      <a:pt x="66142" y="75438"/>
                      <a:pt x="68237" y="76105"/>
                      <a:pt x="70428" y="76676"/>
                    </a:cubicBezTo>
                    <a:lnTo>
                      <a:pt x="70333" y="6668"/>
                    </a:lnTo>
                    <a:cubicBezTo>
                      <a:pt x="49378" y="6572"/>
                      <a:pt x="28994" y="4286"/>
                      <a:pt x="9277" y="0"/>
                    </a:cubicBezTo>
                    <a:lnTo>
                      <a:pt x="8706" y="76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8" name="任意多边形: 形状 107"/>
              <p:cNvSpPr/>
              <p:nvPr/>
            </p:nvSpPr>
            <p:spPr>
              <a:xfrm>
                <a:off x="6116764" y="3510438"/>
                <a:ext cx="22383" cy="10953"/>
              </a:xfrm>
              <a:custGeom>
                <a:avLst/>
                <a:gdLst>
                  <a:gd name="connsiteX0" fmla="*/ 22384 w 22383"/>
                  <a:gd name="connsiteY0" fmla="*/ 10954 h 10953"/>
                  <a:gd name="connsiteX1" fmla="*/ 22384 w 22383"/>
                  <a:gd name="connsiteY1" fmla="*/ 4572 h 10953"/>
                  <a:gd name="connsiteX2" fmla="*/ 0 w 22383"/>
                  <a:gd name="connsiteY2" fmla="*/ 0 h 10953"/>
                  <a:gd name="connsiteX3" fmla="*/ 0 w 22383"/>
                  <a:gd name="connsiteY3" fmla="*/ 6572 h 10953"/>
                  <a:gd name="connsiteX4" fmla="*/ 22384 w 22383"/>
                  <a:gd name="connsiteY4" fmla="*/ 10954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10954"/>
                    </a:moveTo>
                    <a:lnTo>
                      <a:pt x="22384" y="4572"/>
                    </a:lnTo>
                    <a:cubicBezTo>
                      <a:pt x="15526" y="2858"/>
                      <a:pt x="8001" y="1238"/>
                      <a:pt x="0" y="0"/>
                    </a:cubicBezTo>
                    <a:lnTo>
                      <a:pt x="0" y="6572"/>
                    </a:lnTo>
                    <a:cubicBezTo>
                      <a:pt x="8287" y="7715"/>
                      <a:pt x="15812" y="9335"/>
                      <a:pt x="22384" y="10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09" name="任意多边形: 形状 108"/>
              <p:cNvSpPr/>
              <p:nvPr/>
            </p:nvSpPr>
            <p:spPr>
              <a:xfrm>
                <a:off x="6213728" y="3507580"/>
                <a:ext cx="27146" cy="8953"/>
              </a:xfrm>
              <a:custGeom>
                <a:avLst/>
                <a:gdLst>
                  <a:gd name="connsiteX0" fmla="*/ 27146 w 27146"/>
                  <a:gd name="connsiteY0" fmla="*/ 7144 h 8953"/>
                  <a:gd name="connsiteX1" fmla="*/ 27146 w 27146"/>
                  <a:gd name="connsiteY1" fmla="*/ 0 h 8953"/>
                  <a:gd name="connsiteX2" fmla="*/ 0 w 27146"/>
                  <a:gd name="connsiteY2" fmla="*/ 2286 h 8953"/>
                  <a:gd name="connsiteX3" fmla="*/ 0 w 27146"/>
                  <a:gd name="connsiteY3" fmla="*/ 8954 h 8953"/>
                  <a:gd name="connsiteX4" fmla="*/ 27146 w 27146"/>
                  <a:gd name="connsiteY4" fmla="*/ 714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7144"/>
                    </a:moveTo>
                    <a:lnTo>
                      <a:pt x="27146" y="0"/>
                    </a:lnTo>
                    <a:cubicBezTo>
                      <a:pt x="18098" y="190"/>
                      <a:pt x="8858" y="953"/>
                      <a:pt x="0" y="2286"/>
                    </a:cubicBezTo>
                    <a:lnTo>
                      <a:pt x="0" y="8954"/>
                    </a:lnTo>
                    <a:cubicBezTo>
                      <a:pt x="8287" y="7811"/>
                      <a:pt x="17431" y="7144"/>
                      <a:pt x="27146" y="7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0" name="任意多边形: 形状 109"/>
              <p:cNvSpPr/>
              <p:nvPr/>
            </p:nvSpPr>
            <p:spPr>
              <a:xfrm>
                <a:off x="6187344" y="3510438"/>
                <a:ext cx="22383" cy="10953"/>
              </a:xfrm>
              <a:custGeom>
                <a:avLst/>
                <a:gdLst>
                  <a:gd name="connsiteX0" fmla="*/ 22384 w 22383"/>
                  <a:gd name="connsiteY0" fmla="*/ 6572 h 10953"/>
                  <a:gd name="connsiteX1" fmla="*/ 22384 w 22383"/>
                  <a:gd name="connsiteY1" fmla="*/ 0 h 10953"/>
                  <a:gd name="connsiteX2" fmla="*/ 0 w 22383"/>
                  <a:gd name="connsiteY2" fmla="*/ 4572 h 10953"/>
                  <a:gd name="connsiteX3" fmla="*/ 0 w 22383"/>
                  <a:gd name="connsiteY3" fmla="*/ 10954 h 10953"/>
                  <a:gd name="connsiteX4" fmla="*/ 22384 w 22383"/>
                  <a:gd name="connsiteY4" fmla="*/ 6572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 h="10953">
                    <a:moveTo>
                      <a:pt x="22384" y="6572"/>
                    </a:moveTo>
                    <a:lnTo>
                      <a:pt x="22384" y="0"/>
                    </a:lnTo>
                    <a:cubicBezTo>
                      <a:pt x="14383" y="1238"/>
                      <a:pt x="6858" y="2858"/>
                      <a:pt x="0" y="4572"/>
                    </a:cubicBezTo>
                    <a:lnTo>
                      <a:pt x="0" y="10954"/>
                    </a:lnTo>
                    <a:cubicBezTo>
                      <a:pt x="6477" y="9335"/>
                      <a:pt x="14002" y="7715"/>
                      <a:pt x="22384" y="657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1" name="任意多边形: 形状 110"/>
              <p:cNvSpPr/>
              <p:nvPr/>
            </p:nvSpPr>
            <p:spPr>
              <a:xfrm>
                <a:off x="6244971" y="3507485"/>
                <a:ext cx="42386" cy="14192"/>
              </a:xfrm>
              <a:custGeom>
                <a:avLst/>
                <a:gdLst>
                  <a:gd name="connsiteX0" fmla="*/ 39243 w 42386"/>
                  <a:gd name="connsiteY0" fmla="*/ 10859 h 14192"/>
                  <a:gd name="connsiteX1" fmla="*/ 42386 w 42386"/>
                  <a:gd name="connsiteY1" fmla="*/ 7906 h 14192"/>
                  <a:gd name="connsiteX2" fmla="*/ 23908 w 42386"/>
                  <a:gd name="connsiteY2" fmla="*/ 1810 h 14192"/>
                  <a:gd name="connsiteX3" fmla="*/ 0 w 42386"/>
                  <a:gd name="connsiteY3" fmla="*/ 0 h 14192"/>
                  <a:gd name="connsiteX4" fmla="*/ 0 w 42386"/>
                  <a:gd name="connsiteY4" fmla="*/ 7239 h 14192"/>
                  <a:gd name="connsiteX5" fmla="*/ 35433 w 42386"/>
                  <a:gd name="connsiteY5" fmla="*/ 14192 h 14192"/>
                  <a:gd name="connsiteX6" fmla="*/ 39243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9243" y="10859"/>
                    </a:moveTo>
                    <a:lnTo>
                      <a:pt x="42386" y="7906"/>
                    </a:lnTo>
                    <a:cubicBezTo>
                      <a:pt x="39243" y="5334"/>
                      <a:pt x="30099" y="2953"/>
                      <a:pt x="23908" y="1810"/>
                    </a:cubicBezTo>
                    <a:cubicBezTo>
                      <a:pt x="16192" y="381"/>
                      <a:pt x="7906" y="95"/>
                      <a:pt x="0" y="0"/>
                    </a:cubicBezTo>
                    <a:lnTo>
                      <a:pt x="0" y="7239"/>
                    </a:lnTo>
                    <a:cubicBezTo>
                      <a:pt x="12954" y="7620"/>
                      <a:pt x="24003" y="9525"/>
                      <a:pt x="35433" y="14192"/>
                    </a:cubicBezTo>
                    <a:lnTo>
                      <a:pt x="39243"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2" name="任意多边形: 形状 111"/>
              <p:cNvSpPr/>
              <p:nvPr/>
            </p:nvSpPr>
            <p:spPr>
              <a:xfrm>
                <a:off x="6164960" y="3516058"/>
                <a:ext cx="18288" cy="11836"/>
              </a:xfrm>
              <a:custGeom>
                <a:avLst/>
                <a:gdLst>
                  <a:gd name="connsiteX0" fmla="*/ 0 w 18288"/>
                  <a:gd name="connsiteY0" fmla="*/ 6096 h 11836"/>
                  <a:gd name="connsiteX1" fmla="*/ 0 w 18288"/>
                  <a:gd name="connsiteY1" fmla="*/ 11525 h 11836"/>
                  <a:gd name="connsiteX2" fmla="*/ 476 w 18288"/>
                  <a:gd name="connsiteY2" fmla="*/ 11811 h 11836"/>
                  <a:gd name="connsiteX3" fmla="*/ 4858 w 18288"/>
                  <a:gd name="connsiteY3" fmla="*/ 10382 h 11836"/>
                  <a:gd name="connsiteX4" fmla="*/ 18288 w 18288"/>
                  <a:gd name="connsiteY4" fmla="*/ 6382 h 11836"/>
                  <a:gd name="connsiteX5" fmla="*/ 18288 w 18288"/>
                  <a:gd name="connsiteY5" fmla="*/ 0 h 11836"/>
                  <a:gd name="connsiteX6" fmla="*/ 191 w 18288"/>
                  <a:gd name="connsiteY6" fmla="*/ 5810 h 11836"/>
                  <a:gd name="connsiteX7" fmla="*/ 0 w 18288"/>
                  <a:gd name="connsiteY7" fmla="*/ 6096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 h="11836">
                    <a:moveTo>
                      <a:pt x="0" y="6096"/>
                    </a:moveTo>
                    <a:lnTo>
                      <a:pt x="0" y="11525"/>
                    </a:lnTo>
                    <a:cubicBezTo>
                      <a:pt x="0" y="11716"/>
                      <a:pt x="286" y="11906"/>
                      <a:pt x="476" y="11811"/>
                    </a:cubicBezTo>
                    <a:cubicBezTo>
                      <a:pt x="1524" y="11430"/>
                      <a:pt x="3048" y="10954"/>
                      <a:pt x="4858" y="10382"/>
                    </a:cubicBezTo>
                    <a:cubicBezTo>
                      <a:pt x="8573" y="9144"/>
                      <a:pt x="13049" y="7715"/>
                      <a:pt x="18288" y="6382"/>
                    </a:cubicBezTo>
                    <a:lnTo>
                      <a:pt x="18288" y="0"/>
                    </a:lnTo>
                    <a:cubicBezTo>
                      <a:pt x="11049" y="1905"/>
                      <a:pt x="4858" y="4000"/>
                      <a:pt x="191" y="5810"/>
                    </a:cubicBezTo>
                    <a:cubicBezTo>
                      <a:pt x="95" y="5905"/>
                      <a:pt x="0" y="6001"/>
                      <a:pt x="0" y="609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3" name="任意多边形: 形状 112"/>
              <p:cNvSpPr/>
              <p:nvPr/>
            </p:nvSpPr>
            <p:spPr>
              <a:xfrm>
                <a:off x="6143148" y="3516058"/>
                <a:ext cx="18287" cy="11836"/>
              </a:xfrm>
              <a:custGeom>
                <a:avLst/>
                <a:gdLst>
                  <a:gd name="connsiteX0" fmla="*/ 18097 w 18287"/>
                  <a:gd name="connsiteY0" fmla="*/ 5810 h 11836"/>
                  <a:gd name="connsiteX1" fmla="*/ 0 w 18287"/>
                  <a:gd name="connsiteY1" fmla="*/ 0 h 11836"/>
                  <a:gd name="connsiteX2" fmla="*/ 0 w 18287"/>
                  <a:gd name="connsiteY2" fmla="*/ 6382 h 11836"/>
                  <a:gd name="connsiteX3" fmla="*/ 13430 w 18287"/>
                  <a:gd name="connsiteY3" fmla="*/ 10382 h 11836"/>
                  <a:gd name="connsiteX4" fmla="*/ 17812 w 18287"/>
                  <a:gd name="connsiteY4" fmla="*/ 11811 h 11836"/>
                  <a:gd name="connsiteX5" fmla="*/ 18288 w 18287"/>
                  <a:gd name="connsiteY5" fmla="*/ 11525 h 11836"/>
                  <a:gd name="connsiteX6" fmla="*/ 18288 w 18287"/>
                  <a:gd name="connsiteY6" fmla="*/ 6096 h 11836"/>
                  <a:gd name="connsiteX7" fmla="*/ 18097 w 18287"/>
                  <a:gd name="connsiteY7" fmla="*/ 5810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7" h="11836">
                    <a:moveTo>
                      <a:pt x="18097" y="5810"/>
                    </a:moveTo>
                    <a:cubicBezTo>
                      <a:pt x="13525" y="3905"/>
                      <a:pt x="7334" y="1905"/>
                      <a:pt x="0" y="0"/>
                    </a:cubicBezTo>
                    <a:lnTo>
                      <a:pt x="0" y="6382"/>
                    </a:lnTo>
                    <a:cubicBezTo>
                      <a:pt x="5239" y="7810"/>
                      <a:pt x="9811" y="9239"/>
                      <a:pt x="13430" y="10382"/>
                    </a:cubicBezTo>
                    <a:cubicBezTo>
                      <a:pt x="15240" y="10954"/>
                      <a:pt x="16764" y="11525"/>
                      <a:pt x="17812" y="11811"/>
                    </a:cubicBezTo>
                    <a:cubicBezTo>
                      <a:pt x="18097" y="11906"/>
                      <a:pt x="18288" y="11716"/>
                      <a:pt x="18288" y="11525"/>
                    </a:cubicBezTo>
                    <a:lnTo>
                      <a:pt x="18288" y="6096"/>
                    </a:lnTo>
                    <a:cubicBezTo>
                      <a:pt x="18288" y="6001"/>
                      <a:pt x="18192" y="5905"/>
                      <a:pt x="18097" y="5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4" name="任意多边形: 形状 113"/>
              <p:cNvSpPr/>
              <p:nvPr/>
            </p:nvSpPr>
            <p:spPr>
              <a:xfrm>
                <a:off x="6051327" y="3519931"/>
                <a:ext cx="223837" cy="25653"/>
              </a:xfrm>
              <a:custGeom>
                <a:avLst/>
                <a:gdLst>
                  <a:gd name="connsiteX0" fmla="*/ 111823 w 223837"/>
                  <a:gd name="connsiteY0" fmla="*/ 25654 h 25653"/>
                  <a:gd name="connsiteX1" fmla="*/ 111823 w 223837"/>
                  <a:gd name="connsiteY1" fmla="*/ 25654 h 25653"/>
                  <a:gd name="connsiteX2" fmla="*/ 111823 w 223837"/>
                  <a:gd name="connsiteY2" fmla="*/ 25654 h 25653"/>
                  <a:gd name="connsiteX3" fmla="*/ 111823 w 223837"/>
                  <a:gd name="connsiteY3" fmla="*/ 25654 h 25653"/>
                  <a:gd name="connsiteX4" fmla="*/ 111823 w 223837"/>
                  <a:gd name="connsiteY4" fmla="*/ 25654 h 25653"/>
                  <a:gd name="connsiteX5" fmla="*/ 111823 w 223837"/>
                  <a:gd name="connsiteY5" fmla="*/ 25654 h 25653"/>
                  <a:gd name="connsiteX6" fmla="*/ 111919 w 223837"/>
                  <a:gd name="connsiteY6" fmla="*/ 25654 h 25653"/>
                  <a:gd name="connsiteX7" fmla="*/ 111919 w 223837"/>
                  <a:gd name="connsiteY7" fmla="*/ 25654 h 25653"/>
                  <a:gd name="connsiteX8" fmla="*/ 111919 w 223837"/>
                  <a:gd name="connsiteY8" fmla="*/ 25654 h 25653"/>
                  <a:gd name="connsiteX9" fmla="*/ 111919 w 223837"/>
                  <a:gd name="connsiteY9" fmla="*/ 25654 h 25653"/>
                  <a:gd name="connsiteX10" fmla="*/ 111919 w 223837"/>
                  <a:gd name="connsiteY10" fmla="*/ 25654 h 25653"/>
                  <a:gd name="connsiteX11" fmla="*/ 112204 w 223837"/>
                  <a:gd name="connsiteY11" fmla="*/ 25654 h 25653"/>
                  <a:gd name="connsiteX12" fmla="*/ 112204 w 223837"/>
                  <a:gd name="connsiteY12" fmla="*/ 25654 h 25653"/>
                  <a:gd name="connsiteX13" fmla="*/ 113538 w 223837"/>
                  <a:gd name="connsiteY13" fmla="*/ 25368 h 25653"/>
                  <a:gd name="connsiteX14" fmla="*/ 131350 w 223837"/>
                  <a:gd name="connsiteY14" fmla="*/ 20129 h 25653"/>
                  <a:gd name="connsiteX15" fmla="*/ 211836 w 223837"/>
                  <a:gd name="connsiteY15" fmla="*/ 14795 h 25653"/>
                  <a:gd name="connsiteX16" fmla="*/ 223838 w 223837"/>
                  <a:gd name="connsiteY16" fmla="*/ 6032 h 25653"/>
                  <a:gd name="connsiteX17" fmla="*/ 210121 w 223837"/>
                  <a:gd name="connsiteY17" fmla="*/ 2127 h 25653"/>
                  <a:gd name="connsiteX18" fmla="*/ 197929 w 223837"/>
                  <a:gd name="connsiteY18" fmla="*/ 508 h 25653"/>
                  <a:gd name="connsiteX19" fmla="*/ 144113 w 223837"/>
                  <a:gd name="connsiteY19" fmla="*/ 3937 h 25653"/>
                  <a:gd name="connsiteX20" fmla="*/ 119634 w 223837"/>
                  <a:gd name="connsiteY20" fmla="*/ 10700 h 25653"/>
                  <a:gd name="connsiteX21" fmla="*/ 111919 w 223837"/>
                  <a:gd name="connsiteY21" fmla="*/ 13462 h 25653"/>
                  <a:gd name="connsiteX22" fmla="*/ 111919 w 223837"/>
                  <a:gd name="connsiteY22" fmla="*/ 13462 h 25653"/>
                  <a:gd name="connsiteX23" fmla="*/ 111919 w 223837"/>
                  <a:gd name="connsiteY23" fmla="*/ 13462 h 25653"/>
                  <a:gd name="connsiteX24" fmla="*/ 104204 w 223837"/>
                  <a:gd name="connsiteY24" fmla="*/ 10700 h 25653"/>
                  <a:gd name="connsiteX25" fmla="*/ 79724 w 223837"/>
                  <a:gd name="connsiteY25" fmla="*/ 3937 h 25653"/>
                  <a:gd name="connsiteX26" fmla="*/ 25908 w 223837"/>
                  <a:gd name="connsiteY26" fmla="*/ 508 h 25653"/>
                  <a:gd name="connsiteX27" fmla="*/ 13716 w 223837"/>
                  <a:gd name="connsiteY27" fmla="*/ 2127 h 25653"/>
                  <a:gd name="connsiteX28" fmla="*/ 0 w 223837"/>
                  <a:gd name="connsiteY28" fmla="*/ 6032 h 25653"/>
                  <a:gd name="connsiteX29" fmla="*/ 12002 w 223837"/>
                  <a:gd name="connsiteY29" fmla="*/ 14795 h 25653"/>
                  <a:gd name="connsiteX30" fmla="*/ 92488 w 223837"/>
                  <a:gd name="connsiteY30" fmla="*/ 20129 h 25653"/>
                  <a:gd name="connsiteX31" fmla="*/ 110300 w 223837"/>
                  <a:gd name="connsiteY31" fmla="*/ 25368 h 25653"/>
                  <a:gd name="connsiteX32" fmla="*/ 111633 w 223837"/>
                  <a:gd name="connsiteY32" fmla="*/ 25654 h 25653"/>
                  <a:gd name="connsiteX33" fmla="*/ 111633 w 223837"/>
                  <a:gd name="connsiteY33" fmla="*/ 25654 h 25653"/>
                  <a:gd name="connsiteX34" fmla="*/ 111823 w 223837"/>
                  <a:gd name="connsiteY34" fmla="*/ 25654 h 2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3837" h="25653">
                    <a:moveTo>
                      <a:pt x="111823" y="25654"/>
                    </a:moveTo>
                    <a:lnTo>
                      <a:pt x="111823" y="25654"/>
                    </a:lnTo>
                    <a:lnTo>
                      <a:pt x="111823" y="25654"/>
                    </a:lnTo>
                    <a:lnTo>
                      <a:pt x="111823" y="25654"/>
                    </a:lnTo>
                    <a:lnTo>
                      <a:pt x="111823" y="25654"/>
                    </a:lnTo>
                    <a:lnTo>
                      <a:pt x="111823" y="25654"/>
                    </a:lnTo>
                    <a:lnTo>
                      <a:pt x="111919" y="25654"/>
                    </a:lnTo>
                    <a:lnTo>
                      <a:pt x="111919" y="25654"/>
                    </a:lnTo>
                    <a:lnTo>
                      <a:pt x="111919" y="25654"/>
                    </a:lnTo>
                    <a:lnTo>
                      <a:pt x="111919" y="25654"/>
                    </a:lnTo>
                    <a:lnTo>
                      <a:pt x="111919" y="25654"/>
                    </a:lnTo>
                    <a:cubicBezTo>
                      <a:pt x="112014" y="25654"/>
                      <a:pt x="112109" y="25654"/>
                      <a:pt x="112204" y="25654"/>
                    </a:cubicBezTo>
                    <a:lnTo>
                      <a:pt x="112204" y="25654"/>
                    </a:lnTo>
                    <a:cubicBezTo>
                      <a:pt x="112681" y="25654"/>
                      <a:pt x="113157" y="25559"/>
                      <a:pt x="113538" y="25368"/>
                    </a:cubicBezTo>
                    <a:cubicBezTo>
                      <a:pt x="120587" y="23368"/>
                      <a:pt x="126873" y="21272"/>
                      <a:pt x="131350" y="20129"/>
                    </a:cubicBezTo>
                    <a:cubicBezTo>
                      <a:pt x="165449" y="11652"/>
                      <a:pt x="178403" y="10985"/>
                      <a:pt x="211836" y="14795"/>
                    </a:cubicBezTo>
                    <a:cubicBezTo>
                      <a:pt x="216027" y="12033"/>
                      <a:pt x="220028" y="9271"/>
                      <a:pt x="223838" y="6032"/>
                    </a:cubicBezTo>
                    <a:cubicBezTo>
                      <a:pt x="220885" y="4222"/>
                      <a:pt x="213836" y="2794"/>
                      <a:pt x="210121" y="2127"/>
                    </a:cubicBezTo>
                    <a:cubicBezTo>
                      <a:pt x="206597" y="1460"/>
                      <a:pt x="202311" y="889"/>
                      <a:pt x="197929" y="508"/>
                    </a:cubicBezTo>
                    <a:cubicBezTo>
                      <a:pt x="192500" y="31"/>
                      <a:pt x="170021" y="-1302"/>
                      <a:pt x="144113" y="3937"/>
                    </a:cubicBezTo>
                    <a:cubicBezTo>
                      <a:pt x="136112" y="5556"/>
                      <a:pt x="128016" y="7747"/>
                      <a:pt x="119634" y="10700"/>
                    </a:cubicBezTo>
                    <a:cubicBezTo>
                      <a:pt x="118681" y="11080"/>
                      <a:pt x="114205" y="12509"/>
                      <a:pt x="111919" y="13462"/>
                    </a:cubicBezTo>
                    <a:lnTo>
                      <a:pt x="111919" y="13462"/>
                    </a:lnTo>
                    <a:lnTo>
                      <a:pt x="111919" y="13462"/>
                    </a:lnTo>
                    <a:cubicBezTo>
                      <a:pt x="109633" y="12604"/>
                      <a:pt x="105156" y="11080"/>
                      <a:pt x="104204" y="10700"/>
                    </a:cubicBezTo>
                    <a:cubicBezTo>
                      <a:pt x="95821" y="7747"/>
                      <a:pt x="87725" y="5461"/>
                      <a:pt x="79724" y="3937"/>
                    </a:cubicBezTo>
                    <a:cubicBezTo>
                      <a:pt x="53816" y="-1302"/>
                      <a:pt x="31432" y="127"/>
                      <a:pt x="25908" y="508"/>
                    </a:cubicBezTo>
                    <a:cubicBezTo>
                      <a:pt x="21431" y="889"/>
                      <a:pt x="17240" y="1460"/>
                      <a:pt x="13716" y="2127"/>
                    </a:cubicBezTo>
                    <a:cubicBezTo>
                      <a:pt x="10001" y="2794"/>
                      <a:pt x="2953" y="4318"/>
                      <a:pt x="0" y="6032"/>
                    </a:cubicBezTo>
                    <a:cubicBezTo>
                      <a:pt x="3905" y="9271"/>
                      <a:pt x="7811" y="11938"/>
                      <a:pt x="12002" y="14795"/>
                    </a:cubicBezTo>
                    <a:cubicBezTo>
                      <a:pt x="45434" y="10985"/>
                      <a:pt x="58388" y="11652"/>
                      <a:pt x="92488" y="20129"/>
                    </a:cubicBezTo>
                    <a:cubicBezTo>
                      <a:pt x="96964" y="21272"/>
                      <a:pt x="103251" y="23368"/>
                      <a:pt x="110300" y="25368"/>
                    </a:cubicBezTo>
                    <a:cubicBezTo>
                      <a:pt x="110776" y="25463"/>
                      <a:pt x="111157" y="25559"/>
                      <a:pt x="111633" y="25654"/>
                    </a:cubicBezTo>
                    <a:lnTo>
                      <a:pt x="111633" y="25654"/>
                    </a:lnTo>
                    <a:cubicBezTo>
                      <a:pt x="111633" y="25559"/>
                      <a:pt x="111728" y="25559"/>
                      <a:pt x="111823" y="256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5" name="任意多边形: 形状 114"/>
              <p:cNvSpPr/>
              <p:nvPr/>
            </p:nvSpPr>
            <p:spPr>
              <a:xfrm>
                <a:off x="6039135" y="3507485"/>
                <a:ext cx="42386" cy="14192"/>
              </a:xfrm>
              <a:custGeom>
                <a:avLst/>
                <a:gdLst>
                  <a:gd name="connsiteX0" fmla="*/ 3048 w 42386"/>
                  <a:gd name="connsiteY0" fmla="*/ 10859 h 14192"/>
                  <a:gd name="connsiteX1" fmla="*/ 6953 w 42386"/>
                  <a:gd name="connsiteY1" fmla="*/ 14192 h 14192"/>
                  <a:gd name="connsiteX2" fmla="*/ 42386 w 42386"/>
                  <a:gd name="connsiteY2" fmla="*/ 7239 h 14192"/>
                  <a:gd name="connsiteX3" fmla="*/ 42386 w 42386"/>
                  <a:gd name="connsiteY3" fmla="*/ 0 h 14192"/>
                  <a:gd name="connsiteX4" fmla="*/ 18479 w 42386"/>
                  <a:gd name="connsiteY4" fmla="*/ 1810 h 14192"/>
                  <a:gd name="connsiteX5" fmla="*/ 0 w 42386"/>
                  <a:gd name="connsiteY5" fmla="*/ 7906 h 14192"/>
                  <a:gd name="connsiteX6" fmla="*/ 3048 w 42386"/>
                  <a:gd name="connsiteY6" fmla="*/ 10859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6" h="14192">
                    <a:moveTo>
                      <a:pt x="3048" y="10859"/>
                    </a:moveTo>
                    <a:lnTo>
                      <a:pt x="6953" y="14192"/>
                    </a:lnTo>
                    <a:cubicBezTo>
                      <a:pt x="18383" y="9525"/>
                      <a:pt x="29337" y="7620"/>
                      <a:pt x="42386" y="7239"/>
                    </a:cubicBezTo>
                    <a:lnTo>
                      <a:pt x="42386" y="0"/>
                    </a:lnTo>
                    <a:cubicBezTo>
                      <a:pt x="34480" y="95"/>
                      <a:pt x="26194" y="381"/>
                      <a:pt x="18479" y="1810"/>
                    </a:cubicBezTo>
                    <a:cubicBezTo>
                      <a:pt x="12287" y="2953"/>
                      <a:pt x="3143" y="5334"/>
                      <a:pt x="0" y="7906"/>
                    </a:cubicBezTo>
                    <a:lnTo>
                      <a:pt x="3048" y="10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6" name="任意多边形: 形状 115"/>
              <p:cNvSpPr/>
              <p:nvPr/>
            </p:nvSpPr>
            <p:spPr>
              <a:xfrm>
                <a:off x="6085522" y="3507485"/>
                <a:ext cx="27146" cy="8953"/>
              </a:xfrm>
              <a:custGeom>
                <a:avLst/>
                <a:gdLst>
                  <a:gd name="connsiteX0" fmla="*/ 27146 w 27146"/>
                  <a:gd name="connsiteY0" fmla="*/ 8954 h 8953"/>
                  <a:gd name="connsiteX1" fmla="*/ 27146 w 27146"/>
                  <a:gd name="connsiteY1" fmla="*/ 2286 h 8953"/>
                  <a:gd name="connsiteX2" fmla="*/ 0 w 27146"/>
                  <a:gd name="connsiteY2" fmla="*/ 0 h 8953"/>
                  <a:gd name="connsiteX3" fmla="*/ 0 w 27146"/>
                  <a:gd name="connsiteY3" fmla="*/ 7144 h 8953"/>
                  <a:gd name="connsiteX4" fmla="*/ 27146 w 27146"/>
                  <a:gd name="connsiteY4" fmla="*/ 8954 h 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6" h="8953">
                    <a:moveTo>
                      <a:pt x="27146" y="8954"/>
                    </a:moveTo>
                    <a:lnTo>
                      <a:pt x="27146" y="2286"/>
                    </a:lnTo>
                    <a:cubicBezTo>
                      <a:pt x="18288" y="1048"/>
                      <a:pt x="9049" y="191"/>
                      <a:pt x="0" y="0"/>
                    </a:cubicBezTo>
                    <a:lnTo>
                      <a:pt x="0" y="7144"/>
                    </a:lnTo>
                    <a:cubicBezTo>
                      <a:pt x="9716" y="7239"/>
                      <a:pt x="18860" y="7906"/>
                      <a:pt x="27146" y="89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7" name="任意多边形: 形状 116"/>
              <p:cNvSpPr/>
              <p:nvPr/>
            </p:nvSpPr>
            <p:spPr>
              <a:xfrm>
                <a:off x="5994910" y="3213639"/>
                <a:ext cx="335499" cy="301846"/>
              </a:xfrm>
              <a:custGeom>
                <a:avLst/>
                <a:gdLst>
                  <a:gd name="connsiteX0" fmla="*/ 32129 w 335499"/>
                  <a:gd name="connsiteY0" fmla="*/ 283369 h 301846"/>
                  <a:gd name="connsiteX1" fmla="*/ 29557 w 335499"/>
                  <a:gd name="connsiteY1" fmla="*/ 284988 h 301846"/>
                  <a:gd name="connsiteX2" fmla="*/ 30128 w 335499"/>
                  <a:gd name="connsiteY2" fmla="*/ 287179 h 301846"/>
                  <a:gd name="connsiteX3" fmla="*/ 38987 w 335499"/>
                  <a:gd name="connsiteY3" fmla="*/ 296799 h 301846"/>
                  <a:gd name="connsiteX4" fmla="*/ 162431 w 335499"/>
                  <a:gd name="connsiteY4" fmla="*/ 300609 h 301846"/>
                  <a:gd name="connsiteX5" fmla="*/ 167860 w 335499"/>
                  <a:gd name="connsiteY5" fmla="*/ 301847 h 301846"/>
                  <a:gd name="connsiteX6" fmla="*/ 167860 w 335499"/>
                  <a:gd name="connsiteY6" fmla="*/ 301847 h 301846"/>
                  <a:gd name="connsiteX7" fmla="*/ 168146 w 335499"/>
                  <a:gd name="connsiteY7" fmla="*/ 301847 h 301846"/>
                  <a:gd name="connsiteX8" fmla="*/ 168146 w 335499"/>
                  <a:gd name="connsiteY8" fmla="*/ 301847 h 301846"/>
                  <a:gd name="connsiteX9" fmla="*/ 168146 w 335499"/>
                  <a:gd name="connsiteY9" fmla="*/ 301847 h 301846"/>
                  <a:gd name="connsiteX10" fmla="*/ 168146 w 335499"/>
                  <a:gd name="connsiteY10" fmla="*/ 301847 h 301846"/>
                  <a:gd name="connsiteX11" fmla="*/ 168146 w 335499"/>
                  <a:gd name="connsiteY11" fmla="*/ 301847 h 301846"/>
                  <a:gd name="connsiteX12" fmla="*/ 168146 w 335499"/>
                  <a:gd name="connsiteY12" fmla="*/ 301847 h 301846"/>
                  <a:gd name="connsiteX13" fmla="*/ 168146 w 335499"/>
                  <a:gd name="connsiteY13" fmla="*/ 301847 h 301846"/>
                  <a:gd name="connsiteX14" fmla="*/ 168146 w 335499"/>
                  <a:gd name="connsiteY14" fmla="*/ 301847 h 301846"/>
                  <a:gd name="connsiteX15" fmla="*/ 168146 w 335499"/>
                  <a:gd name="connsiteY15" fmla="*/ 301847 h 301846"/>
                  <a:gd name="connsiteX16" fmla="*/ 168146 w 335499"/>
                  <a:gd name="connsiteY16" fmla="*/ 301847 h 301846"/>
                  <a:gd name="connsiteX17" fmla="*/ 168431 w 335499"/>
                  <a:gd name="connsiteY17" fmla="*/ 301847 h 301846"/>
                  <a:gd name="connsiteX18" fmla="*/ 168431 w 335499"/>
                  <a:gd name="connsiteY18" fmla="*/ 301847 h 301846"/>
                  <a:gd name="connsiteX19" fmla="*/ 173861 w 335499"/>
                  <a:gd name="connsiteY19" fmla="*/ 300609 h 301846"/>
                  <a:gd name="connsiteX20" fmla="*/ 297305 w 335499"/>
                  <a:gd name="connsiteY20" fmla="*/ 296799 h 301846"/>
                  <a:gd name="connsiteX21" fmla="*/ 306163 w 335499"/>
                  <a:gd name="connsiteY21" fmla="*/ 287179 h 301846"/>
                  <a:gd name="connsiteX22" fmla="*/ 306734 w 335499"/>
                  <a:gd name="connsiteY22" fmla="*/ 284988 h 301846"/>
                  <a:gd name="connsiteX23" fmla="*/ 304163 w 335499"/>
                  <a:gd name="connsiteY23" fmla="*/ 283369 h 301846"/>
                  <a:gd name="connsiteX24" fmla="*/ 291875 w 335499"/>
                  <a:gd name="connsiteY24" fmla="*/ 280225 h 301846"/>
                  <a:gd name="connsiteX25" fmla="*/ 335500 w 335499"/>
                  <a:gd name="connsiteY25" fmla="*/ 167545 h 301846"/>
                  <a:gd name="connsiteX26" fmla="*/ 189386 w 335499"/>
                  <a:gd name="connsiteY26" fmla="*/ 1429 h 301846"/>
                  <a:gd name="connsiteX27" fmla="*/ 188339 w 335499"/>
                  <a:gd name="connsiteY27" fmla="*/ 1333 h 301846"/>
                  <a:gd name="connsiteX28" fmla="*/ 181862 w 335499"/>
                  <a:gd name="connsiteY28" fmla="*/ 667 h 301846"/>
                  <a:gd name="connsiteX29" fmla="*/ 179099 w 335499"/>
                  <a:gd name="connsiteY29" fmla="*/ 476 h 301846"/>
                  <a:gd name="connsiteX30" fmla="*/ 174146 w 335499"/>
                  <a:gd name="connsiteY30" fmla="*/ 190 h 301846"/>
                  <a:gd name="connsiteX31" fmla="*/ 170051 w 335499"/>
                  <a:gd name="connsiteY31" fmla="*/ 95 h 301846"/>
                  <a:gd name="connsiteX32" fmla="*/ 167860 w 335499"/>
                  <a:gd name="connsiteY32" fmla="*/ 0 h 301846"/>
                  <a:gd name="connsiteX33" fmla="*/ 165955 w 335499"/>
                  <a:gd name="connsiteY33" fmla="*/ 0 h 301846"/>
                  <a:gd name="connsiteX34" fmla="*/ 161478 w 335499"/>
                  <a:gd name="connsiteY34" fmla="*/ 95 h 301846"/>
                  <a:gd name="connsiteX35" fmla="*/ 157382 w 335499"/>
                  <a:gd name="connsiteY35" fmla="*/ 286 h 301846"/>
                  <a:gd name="connsiteX36" fmla="*/ 153382 w 335499"/>
                  <a:gd name="connsiteY36" fmla="*/ 571 h 301846"/>
                  <a:gd name="connsiteX37" fmla="*/ 148715 w 335499"/>
                  <a:gd name="connsiteY37" fmla="*/ 1048 h 301846"/>
                  <a:gd name="connsiteX38" fmla="*/ 145857 w 335499"/>
                  <a:gd name="connsiteY38" fmla="*/ 1429 h 301846"/>
                  <a:gd name="connsiteX39" fmla="*/ 140142 w 335499"/>
                  <a:gd name="connsiteY39" fmla="*/ 2286 h 301846"/>
                  <a:gd name="connsiteX40" fmla="*/ 138618 w 335499"/>
                  <a:gd name="connsiteY40" fmla="*/ 2572 h 301846"/>
                  <a:gd name="connsiteX41" fmla="*/ 131665 w 335499"/>
                  <a:gd name="connsiteY41" fmla="*/ 3905 h 301846"/>
                  <a:gd name="connsiteX42" fmla="*/ 131474 w 335499"/>
                  <a:gd name="connsiteY42" fmla="*/ 3905 h 301846"/>
                  <a:gd name="connsiteX43" fmla="*/ 79754 w 335499"/>
                  <a:gd name="connsiteY43" fmla="*/ 24955 h 301846"/>
                  <a:gd name="connsiteX44" fmla="*/ 78134 w 335499"/>
                  <a:gd name="connsiteY44" fmla="*/ 26003 h 301846"/>
                  <a:gd name="connsiteX45" fmla="*/ 73372 w 335499"/>
                  <a:gd name="connsiteY45" fmla="*/ 29051 h 301846"/>
                  <a:gd name="connsiteX46" fmla="*/ 68895 w 335499"/>
                  <a:gd name="connsiteY46" fmla="*/ 32194 h 301846"/>
                  <a:gd name="connsiteX47" fmla="*/ 67276 w 335499"/>
                  <a:gd name="connsiteY47" fmla="*/ 33338 h 301846"/>
                  <a:gd name="connsiteX48" fmla="*/ 6506 w 335499"/>
                  <a:gd name="connsiteY48" fmla="*/ 121253 h 301846"/>
                  <a:gd name="connsiteX49" fmla="*/ 43654 w 335499"/>
                  <a:gd name="connsiteY49" fmla="*/ 280225 h 301846"/>
                  <a:gd name="connsiteX50" fmla="*/ 32129 w 335499"/>
                  <a:gd name="connsiteY50" fmla="*/ 283369 h 301846"/>
                  <a:gd name="connsiteX51" fmla="*/ 4125 w 335499"/>
                  <a:gd name="connsiteY51" fmla="*/ 167545 h 301846"/>
                  <a:gd name="connsiteX52" fmla="*/ 168146 w 335499"/>
                  <a:gd name="connsiteY52" fmla="*/ 3524 h 301846"/>
                  <a:gd name="connsiteX53" fmla="*/ 332166 w 335499"/>
                  <a:gd name="connsiteY53" fmla="*/ 167545 h 301846"/>
                  <a:gd name="connsiteX54" fmla="*/ 288065 w 335499"/>
                  <a:gd name="connsiteY54" fmla="*/ 279273 h 301846"/>
                  <a:gd name="connsiteX55" fmla="*/ 285303 w 335499"/>
                  <a:gd name="connsiteY55" fmla="*/ 278701 h 301846"/>
                  <a:gd name="connsiteX56" fmla="*/ 323403 w 335499"/>
                  <a:gd name="connsiteY56" fmla="*/ 212026 h 301846"/>
                  <a:gd name="connsiteX57" fmla="*/ 329499 w 335499"/>
                  <a:gd name="connsiteY57" fmla="*/ 174879 h 301846"/>
                  <a:gd name="connsiteX58" fmla="*/ 266443 w 335499"/>
                  <a:gd name="connsiteY58" fmla="*/ 198215 h 301846"/>
                  <a:gd name="connsiteX59" fmla="*/ 242441 w 335499"/>
                  <a:gd name="connsiteY59" fmla="*/ 261271 h 301846"/>
                  <a:gd name="connsiteX60" fmla="*/ 259205 w 335499"/>
                  <a:gd name="connsiteY60" fmla="*/ 257461 h 301846"/>
                  <a:gd name="connsiteX61" fmla="*/ 265015 w 335499"/>
                  <a:gd name="connsiteY61" fmla="*/ 232124 h 301846"/>
                  <a:gd name="connsiteX62" fmla="*/ 260919 w 335499"/>
                  <a:gd name="connsiteY62" fmla="*/ 225361 h 301846"/>
                  <a:gd name="connsiteX63" fmla="*/ 244155 w 335499"/>
                  <a:gd name="connsiteY63" fmla="*/ 275082 h 301846"/>
                  <a:gd name="connsiteX64" fmla="*/ 240155 w 335499"/>
                  <a:gd name="connsiteY64" fmla="*/ 275749 h 301846"/>
                  <a:gd name="connsiteX65" fmla="*/ 230534 w 335499"/>
                  <a:gd name="connsiteY65" fmla="*/ 276130 h 301846"/>
                  <a:gd name="connsiteX66" fmla="*/ 227201 w 335499"/>
                  <a:gd name="connsiteY66" fmla="*/ 275939 h 301846"/>
                  <a:gd name="connsiteX67" fmla="*/ 204055 w 335499"/>
                  <a:gd name="connsiteY67" fmla="*/ 269272 h 301846"/>
                  <a:gd name="connsiteX68" fmla="*/ 201959 w 335499"/>
                  <a:gd name="connsiteY68" fmla="*/ 268033 h 301846"/>
                  <a:gd name="connsiteX69" fmla="*/ 201197 w 335499"/>
                  <a:gd name="connsiteY69" fmla="*/ 267652 h 301846"/>
                  <a:gd name="connsiteX70" fmla="*/ 199864 w 335499"/>
                  <a:gd name="connsiteY70" fmla="*/ 266795 h 301846"/>
                  <a:gd name="connsiteX71" fmla="*/ 198530 w 335499"/>
                  <a:gd name="connsiteY71" fmla="*/ 265938 h 301846"/>
                  <a:gd name="connsiteX72" fmla="*/ 191101 w 335499"/>
                  <a:gd name="connsiteY72" fmla="*/ 266319 h 301846"/>
                  <a:gd name="connsiteX73" fmla="*/ 192149 w 335499"/>
                  <a:gd name="connsiteY73" fmla="*/ 270605 h 301846"/>
                  <a:gd name="connsiteX74" fmla="*/ 193863 w 335499"/>
                  <a:gd name="connsiteY74" fmla="*/ 274320 h 301846"/>
                  <a:gd name="connsiteX75" fmla="*/ 196435 w 335499"/>
                  <a:gd name="connsiteY75" fmla="*/ 280321 h 301846"/>
                  <a:gd name="connsiteX76" fmla="*/ 196625 w 335499"/>
                  <a:gd name="connsiteY76" fmla="*/ 281178 h 301846"/>
                  <a:gd name="connsiteX77" fmla="*/ 196625 w 335499"/>
                  <a:gd name="connsiteY77" fmla="*/ 281464 h 301846"/>
                  <a:gd name="connsiteX78" fmla="*/ 181671 w 335499"/>
                  <a:gd name="connsiteY78" fmla="*/ 285369 h 301846"/>
                  <a:gd name="connsiteX79" fmla="*/ 177766 w 335499"/>
                  <a:gd name="connsiteY79" fmla="*/ 284321 h 301846"/>
                  <a:gd name="connsiteX80" fmla="*/ 176242 w 335499"/>
                  <a:gd name="connsiteY80" fmla="*/ 278416 h 301846"/>
                  <a:gd name="connsiteX81" fmla="*/ 174623 w 335499"/>
                  <a:gd name="connsiteY81" fmla="*/ 273653 h 301846"/>
                  <a:gd name="connsiteX82" fmla="*/ 174527 w 335499"/>
                  <a:gd name="connsiteY82" fmla="*/ 273367 h 301846"/>
                  <a:gd name="connsiteX83" fmla="*/ 174432 w 335499"/>
                  <a:gd name="connsiteY83" fmla="*/ 273177 h 301846"/>
                  <a:gd name="connsiteX84" fmla="*/ 174242 w 335499"/>
                  <a:gd name="connsiteY84" fmla="*/ 272891 h 301846"/>
                  <a:gd name="connsiteX85" fmla="*/ 173861 w 335499"/>
                  <a:gd name="connsiteY85" fmla="*/ 272129 h 301846"/>
                  <a:gd name="connsiteX86" fmla="*/ 173099 w 335499"/>
                  <a:gd name="connsiteY86" fmla="*/ 270700 h 301846"/>
                  <a:gd name="connsiteX87" fmla="*/ 171860 w 335499"/>
                  <a:gd name="connsiteY87" fmla="*/ 268700 h 301846"/>
                  <a:gd name="connsiteX88" fmla="*/ 168622 w 335499"/>
                  <a:gd name="connsiteY88" fmla="*/ 264414 h 301846"/>
                  <a:gd name="connsiteX89" fmla="*/ 168146 w 335499"/>
                  <a:gd name="connsiteY89" fmla="*/ 263842 h 301846"/>
                  <a:gd name="connsiteX90" fmla="*/ 164621 w 335499"/>
                  <a:gd name="connsiteY90" fmla="*/ 259842 h 301846"/>
                  <a:gd name="connsiteX91" fmla="*/ 163574 w 335499"/>
                  <a:gd name="connsiteY91" fmla="*/ 258794 h 301846"/>
                  <a:gd name="connsiteX92" fmla="*/ 162526 w 335499"/>
                  <a:gd name="connsiteY92" fmla="*/ 257651 h 301846"/>
                  <a:gd name="connsiteX93" fmla="*/ 154906 w 335499"/>
                  <a:gd name="connsiteY93" fmla="*/ 252126 h 301846"/>
                  <a:gd name="connsiteX94" fmla="*/ 156334 w 335499"/>
                  <a:gd name="connsiteY94" fmla="*/ 253365 h 301846"/>
                  <a:gd name="connsiteX95" fmla="*/ 156811 w 335499"/>
                  <a:gd name="connsiteY95" fmla="*/ 253746 h 301846"/>
                  <a:gd name="connsiteX96" fmla="*/ 157763 w 335499"/>
                  <a:gd name="connsiteY96" fmla="*/ 254603 h 301846"/>
                  <a:gd name="connsiteX97" fmla="*/ 163002 w 335499"/>
                  <a:gd name="connsiteY97" fmla="*/ 259842 h 301846"/>
                  <a:gd name="connsiteX98" fmla="*/ 163764 w 335499"/>
                  <a:gd name="connsiteY98" fmla="*/ 260794 h 301846"/>
                  <a:gd name="connsiteX99" fmla="*/ 164145 w 335499"/>
                  <a:gd name="connsiteY99" fmla="*/ 261366 h 301846"/>
                  <a:gd name="connsiteX100" fmla="*/ 172908 w 335499"/>
                  <a:gd name="connsiteY100" fmla="*/ 276034 h 301846"/>
                  <a:gd name="connsiteX101" fmla="*/ 173289 w 335499"/>
                  <a:gd name="connsiteY101" fmla="*/ 277463 h 301846"/>
                  <a:gd name="connsiteX102" fmla="*/ 173099 w 335499"/>
                  <a:gd name="connsiteY102" fmla="*/ 281654 h 301846"/>
                  <a:gd name="connsiteX103" fmla="*/ 166526 w 335499"/>
                  <a:gd name="connsiteY103" fmla="*/ 282130 h 301846"/>
                  <a:gd name="connsiteX104" fmla="*/ 159287 w 335499"/>
                  <a:gd name="connsiteY104" fmla="*/ 282130 h 301846"/>
                  <a:gd name="connsiteX105" fmla="*/ 156430 w 335499"/>
                  <a:gd name="connsiteY105" fmla="*/ 278034 h 301846"/>
                  <a:gd name="connsiteX106" fmla="*/ 156906 w 335499"/>
                  <a:gd name="connsiteY106" fmla="*/ 276034 h 301846"/>
                  <a:gd name="connsiteX107" fmla="*/ 152906 w 335499"/>
                  <a:gd name="connsiteY107" fmla="*/ 253079 h 301846"/>
                  <a:gd name="connsiteX108" fmla="*/ 146143 w 335499"/>
                  <a:gd name="connsiteY108" fmla="*/ 256127 h 301846"/>
                  <a:gd name="connsiteX109" fmla="*/ 145286 w 335499"/>
                  <a:gd name="connsiteY109" fmla="*/ 257746 h 301846"/>
                  <a:gd name="connsiteX110" fmla="*/ 143666 w 335499"/>
                  <a:gd name="connsiteY110" fmla="*/ 262985 h 301846"/>
                  <a:gd name="connsiteX111" fmla="*/ 142714 w 335499"/>
                  <a:gd name="connsiteY111" fmla="*/ 282130 h 301846"/>
                  <a:gd name="connsiteX112" fmla="*/ 125188 w 335499"/>
                  <a:gd name="connsiteY112" fmla="*/ 278606 h 301846"/>
                  <a:gd name="connsiteX113" fmla="*/ 123092 w 335499"/>
                  <a:gd name="connsiteY113" fmla="*/ 260509 h 301846"/>
                  <a:gd name="connsiteX114" fmla="*/ 117568 w 335499"/>
                  <a:gd name="connsiteY114" fmla="*/ 253841 h 301846"/>
                  <a:gd name="connsiteX115" fmla="*/ 114329 w 335499"/>
                  <a:gd name="connsiteY115" fmla="*/ 250888 h 301846"/>
                  <a:gd name="connsiteX116" fmla="*/ 114234 w 335499"/>
                  <a:gd name="connsiteY116" fmla="*/ 250793 h 301846"/>
                  <a:gd name="connsiteX117" fmla="*/ 109472 w 335499"/>
                  <a:gd name="connsiteY117" fmla="*/ 246983 h 301846"/>
                  <a:gd name="connsiteX118" fmla="*/ 106995 w 335499"/>
                  <a:gd name="connsiteY118" fmla="*/ 245269 h 301846"/>
                  <a:gd name="connsiteX119" fmla="*/ 111472 w 335499"/>
                  <a:gd name="connsiteY119" fmla="*/ 249650 h 301846"/>
                  <a:gd name="connsiteX120" fmla="*/ 111853 w 335499"/>
                  <a:gd name="connsiteY120" fmla="*/ 250031 h 301846"/>
                  <a:gd name="connsiteX121" fmla="*/ 113663 w 335499"/>
                  <a:gd name="connsiteY121" fmla="*/ 251841 h 301846"/>
                  <a:gd name="connsiteX122" fmla="*/ 113758 w 335499"/>
                  <a:gd name="connsiteY122" fmla="*/ 251936 h 301846"/>
                  <a:gd name="connsiteX123" fmla="*/ 113948 w 335499"/>
                  <a:gd name="connsiteY123" fmla="*/ 252126 h 301846"/>
                  <a:gd name="connsiteX124" fmla="*/ 114043 w 335499"/>
                  <a:gd name="connsiteY124" fmla="*/ 252222 h 301846"/>
                  <a:gd name="connsiteX125" fmla="*/ 117473 w 335499"/>
                  <a:gd name="connsiteY125" fmla="*/ 255937 h 301846"/>
                  <a:gd name="connsiteX126" fmla="*/ 120521 w 335499"/>
                  <a:gd name="connsiteY126" fmla="*/ 259842 h 301846"/>
                  <a:gd name="connsiteX127" fmla="*/ 122521 w 335499"/>
                  <a:gd name="connsiteY127" fmla="*/ 264795 h 301846"/>
                  <a:gd name="connsiteX128" fmla="*/ 123092 w 335499"/>
                  <a:gd name="connsiteY128" fmla="*/ 278225 h 301846"/>
                  <a:gd name="connsiteX129" fmla="*/ 106900 w 335499"/>
                  <a:gd name="connsiteY129" fmla="*/ 276320 h 301846"/>
                  <a:gd name="connsiteX130" fmla="*/ 103757 w 335499"/>
                  <a:gd name="connsiteY130" fmla="*/ 276034 h 301846"/>
                  <a:gd name="connsiteX131" fmla="*/ 69848 w 335499"/>
                  <a:gd name="connsiteY131" fmla="*/ 198025 h 301846"/>
                  <a:gd name="connsiteX132" fmla="*/ 6792 w 335499"/>
                  <a:gd name="connsiteY132" fmla="*/ 174593 h 301846"/>
                  <a:gd name="connsiteX133" fmla="*/ 51083 w 335499"/>
                  <a:gd name="connsiteY133" fmla="*/ 278511 h 301846"/>
                  <a:gd name="connsiteX134" fmla="*/ 48607 w 335499"/>
                  <a:gd name="connsiteY134" fmla="*/ 279082 h 301846"/>
                  <a:gd name="connsiteX135" fmla="*/ 4125 w 335499"/>
                  <a:gd name="connsiteY135" fmla="*/ 167545 h 30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35499" h="301846">
                    <a:moveTo>
                      <a:pt x="32129" y="283369"/>
                    </a:moveTo>
                    <a:cubicBezTo>
                      <a:pt x="31176" y="283655"/>
                      <a:pt x="29938" y="284035"/>
                      <a:pt x="29557" y="284988"/>
                    </a:cubicBezTo>
                    <a:cubicBezTo>
                      <a:pt x="29271" y="285559"/>
                      <a:pt x="29462" y="286321"/>
                      <a:pt x="30128" y="287179"/>
                    </a:cubicBezTo>
                    <a:cubicBezTo>
                      <a:pt x="32795" y="290513"/>
                      <a:pt x="35748" y="293656"/>
                      <a:pt x="38987" y="296799"/>
                    </a:cubicBezTo>
                    <a:cubicBezTo>
                      <a:pt x="74039" y="280701"/>
                      <a:pt x="126807" y="287369"/>
                      <a:pt x="162431" y="300609"/>
                    </a:cubicBezTo>
                    <a:cubicBezTo>
                      <a:pt x="165193" y="301657"/>
                      <a:pt x="166431" y="301847"/>
                      <a:pt x="167860" y="301847"/>
                    </a:cubicBezTo>
                    <a:lnTo>
                      <a:pt x="167860"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146" y="301847"/>
                    </a:lnTo>
                    <a:lnTo>
                      <a:pt x="168431" y="301847"/>
                    </a:lnTo>
                    <a:lnTo>
                      <a:pt x="168431" y="301847"/>
                    </a:lnTo>
                    <a:cubicBezTo>
                      <a:pt x="169955" y="301752"/>
                      <a:pt x="171098" y="301561"/>
                      <a:pt x="173861" y="300609"/>
                    </a:cubicBezTo>
                    <a:cubicBezTo>
                      <a:pt x="209484" y="287464"/>
                      <a:pt x="262253" y="280701"/>
                      <a:pt x="297305" y="296799"/>
                    </a:cubicBezTo>
                    <a:cubicBezTo>
                      <a:pt x="300448" y="293656"/>
                      <a:pt x="303401" y="290513"/>
                      <a:pt x="306163" y="287179"/>
                    </a:cubicBezTo>
                    <a:cubicBezTo>
                      <a:pt x="306830" y="286321"/>
                      <a:pt x="307020" y="285559"/>
                      <a:pt x="306734" y="284988"/>
                    </a:cubicBezTo>
                    <a:cubicBezTo>
                      <a:pt x="306353" y="284035"/>
                      <a:pt x="305115" y="283655"/>
                      <a:pt x="304163" y="283369"/>
                    </a:cubicBezTo>
                    <a:cubicBezTo>
                      <a:pt x="299876" y="282130"/>
                      <a:pt x="295781" y="281083"/>
                      <a:pt x="291875" y="280225"/>
                    </a:cubicBezTo>
                    <a:cubicBezTo>
                      <a:pt x="318926" y="250507"/>
                      <a:pt x="335500" y="210979"/>
                      <a:pt x="335500" y="167545"/>
                    </a:cubicBezTo>
                    <a:cubicBezTo>
                      <a:pt x="335500" y="82296"/>
                      <a:pt x="271778" y="12001"/>
                      <a:pt x="189386" y="1429"/>
                    </a:cubicBezTo>
                    <a:cubicBezTo>
                      <a:pt x="189005" y="1429"/>
                      <a:pt x="188720" y="1333"/>
                      <a:pt x="188339" y="1333"/>
                    </a:cubicBezTo>
                    <a:cubicBezTo>
                      <a:pt x="186148" y="1048"/>
                      <a:pt x="184052" y="857"/>
                      <a:pt x="181862" y="667"/>
                    </a:cubicBezTo>
                    <a:cubicBezTo>
                      <a:pt x="180909" y="571"/>
                      <a:pt x="180052" y="476"/>
                      <a:pt x="179099" y="476"/>
                    </a:cubicBezTo>
                    <a:cubicBezTo>
                      <a:pt x="177480" y="381"/>
                      <a:pt x="175766" y="286"/>
                      <a:pt x="174146" y="190"/>
                    </a:cubicBezTo>
                    <a:cubicBezTo>
                      <a:pt x="172813" y="95"/>
                      <a:pt x="171480" y="95"/>
                      <a:pt x="170051" y="95"/>
                    </a:cubicBezTo>
                    <a:cubicBezTo>
                      <a:pt x="169289" y="95"/>
                      <a:pt x="168622" y="0"/>
                      <a:pt x="167860" y="0"/>
                    </a:cubicBezTo>
                    <a:cubicBezTo>
                      <a:pt x="167193" y="0"/>
                      <a:pt x="166622" y="0"/>
                      <a:pt x="165955" y="0"/>
                    </a:cubicBezTo>
                    <a:cubicBezTo>
                      <a:pt x="164431" y="0"/>
                      <a:pt x="163002" y="95"/>
                      <a:pt x="161478" y="95"/>
                    </a:cubicBezTo>
                    <a:cubicBezTo>
                      <a:pt x="160145" y="190"/>
                      <a:pt x="158811" y="190"/>
                      <a:pt x="157382" y="286"/>
                    </a:cubicBezTo>
                    <a:cubicBezTo>
                      <a:pt x="156049" y="381"/>
                      <a:pt x="154715" y="476"/>
                      <a:pt x="153382" y="571"/>
                    </a:cubicBezTo>
                    <a:cubicBezTo>
                      <a:pt x="151763" y="667"/>
                      <a:pt x="150239" y="857"/>
                      <a:pt x="148715" y="1048"/>
                    </a:cubicBezTo>
                    <a:cubicBezTo>
                      <a:pt x="147762" y="1143"/>
                      <a:pt x="146809" y="1333"/>
                      <a:pt x="145857" y="1429"/>
                    </a:cubicBezTo>
                    <a:cubicBezTo>
                      <a:pt x="143952" y="1714"/>
                      <a:pt x="142047" y="2000"/>
                      <a:pt x="140142" y="2286"/>
                    </a:cubicBezTo>
                    <a:cubicBezTo>
                      <a:pt x="139666" y="2381"/>
                      <a:pt x="139094" y="2476"/>
                      <a:pt x="138618" y="2572"/>
                    </a:cubicBezTo>
                    <a:cubicBezTo>
                      <a:pt x="136332" y="2953"/>
                      <a:pt x="133951" y="3429"/>
                      <a:pt x="131665" y="3905"/>
                    </a:cubicBezTo>
                    <a:cubicBezTo>
                      <a:pt x="131570" y="3905"/>
                      <a:pt x="131570" y="3905"/>
                      <a:pt x="131474" y="3905"/>
                    </a:cubicBezTo>
                    <a:cubicBezTo>
                      <a:pt x="112901" y="8001"/>
                      <a:pt x="95470" y="15240"/>
                      <a:pt x="79754" y="24955"/>
                    </a:cubicBezTo>
                    <a:cubicBezTo>
                      <a:pt x="79182" y="25336"/>
                      <a:pt x="78706" y="25622"/>
                      <a:pt x="78134" y="26003"/>
                    </a:cubicBezTo>
                    <a:cubicBezTo>
                      <a:pt x="76515" y="27051"/>
                      <a:pt x="74991" y="28003"/>
                      <a:pt x="73372" y="29051"/>
                    </a:cubicBezTo>
                    <a:cubicBezTo>
                      <a:pt x="71848" y="30099"/>
                      <a:pt x="70419" y="31147"/>
                      <a:pt x="68895" y="32194"/>
                    </a:cubicBezTo>
                    <a:cubicBezTo>
                      <a:pt x="68324" y="32575"/>
                      <a:pt x="67847" y="32956"/>
                      <a:pt x="67276" y="33338"/>
                    </a:cubicBezTo>
                    <a:cubicBezTo>
                      <a:pt x="38891" y="54483"/>
                      <a:pt x="16984" y="84677"/>
                      <a:pt x="6506" y="121253"/>
                    </a:cubicBezTo>
                    <a:cubicBezTo>
                      <a:pt x="-9591" y="177355"/>
                      <a:pt x="4697" y="237363"/>
                      <a:pt x="43654" y="280225"/>
                    </a:cubicBezTo>
                    <a:cubicBezTo>
                      <a:pt x="40225" y="281178"/>
                      <a:pt x="36320" y="282226"/>
                      <a:pt x="32129" y="283369"/>
                    </a:cubicBezTo>
                    <a:close/>
                    <a:moveTo>
                      <a:pt x="4125" y="167545"/>
                    </a:moveTo>
                    <a:cubicBezTo>
                      <a:pt x="4125" y="77057"/>
                      <a:pt x="77753" y="3524"/>
                      <a:pt x="168146" y="3524"/>
                    </a:cubicBezTo>
                    <a:cubicBezTo>
                      <a:pt x="258633" y="3524"/>
                      <a:pt x="332166" y="77152"/>
                      <a:pt x="332166" y="167545"/>
                    </a:cubicBezTo>
                    <a:cubicBezTo>
                      <a:pt x="332166" y="210693"/>
                      <a:pt x="315402" y="250031"/>
                      <a:pt x="288065" y="279273"/>
                    </a:cubicBezTo>
                    <a:cubicBezTo>
                      <a:pt x="287113" y="279082"/>
                      <a:pt x="286160" y="278892"/>
                      <a:pt x="285303" y="278701"/>
                    </a:cubicBezTo>
                    <a:cubicBezTo>
                      <a:pt x="302639" y="260413"/>
                      <a:pt x="315974" y="237934"/>
                      <a:pt x="323403" y="212026"/>
                    </a:cubicBezTo>
                    <a:cubicBezTo>
                      <a:pt x="326927" y="199644"/>
                      <a:pt x="328928" y="187261"/>
                      <a:pt x="329499" y="174879"/>
                    </a:cubicBezTo>
                    <a:cubicBezTo>
                      <a:pt x="309401" y="184499"/>
                      <a:pt x="288351" y="192309"/>
                      <a:pt x="266443" y="198215"/>
                    </a:cubicBezTo>
                    <a:cubicBezTo>
                      <a:pt x="262157" y="220884"/>
                      <a:pt x="253871" y="242125"/>
                      <a:pt x="242441" y="261271"/>
                    </a:cubicBezTo>
                    <a:cubicBezTo>
                      <a:pt x="248537" y="261366"/>
                      <a:pt x="254728" y="260318"/>
                      <a:pt x="259205" y="257461"/>
                    </a:cubicBezTo>
                    <a:cubicBezTo>
                      <a:pt x="268253" y="251650"/>
                      <a:pt x="269015" y="241078"/>
                      <a:pt x="265015" y="232124"/>
                    </a:cubicBezTo>
                    <a:cubicBezTo>
                      <a:pt x="263491" y="228600"/>
                      <a:pt x="260919" y="225361"/>
                      <a:pt x="260919" y="225361"/>
                    </a:cubicBezTo>
                    <a:cubicBezTo>
                      <a:pt x="285493" y="246316"/>
                      <a:pt x="270254" y="269748"/>
                      <a:pt x="244155" y="275082"/>
                    </a:cubicBezTo>
                    <a:cubicBezTo>
                      <a:pt x="242822" y="275368"/>
                      <a:pt x="241488" y="275558"/>
                      <a:pt x="240155" y="275749"/>
                    </a:cubicBezTo>
                    <a:cubicBezTo>
                      <a:pt x="236249" y="276130"/>
                      <a:pt x="234821" y="276225"/>
                      <a:pt x="230534" y="276130"/>
                    </a:cubicBezTo>
                    <a:cubicBezTo>
                      <a:pt x="229582" y="276130"/>
                      <a:pt x="228153" y="276034"/>
                      <a:pt x="227201" y="275939"/>
                    </a:cubicBezTo>
                    <a:cubicBezTo>
                      <a:pt x="219009" y="275368"/>
                      <a:pt x="211199" y="273463"/>
                      <a:pt x="204055" y="269272"/>
                    </a:cubicBezTo>
                    <a:lnTo>
                      <a:pt x="201959" y="268033"/>
                    </a:lnTo>
                    <a:cubicBezTo>
                      <a:pt x="201674" y="267843"/>
                      <a:pt x="201483" y="267843"/>
                      <a:pt x="201197" y="267652"/>
                    </a:cubicBezTo>
                    <a:lnTo>
                      <a:pt x="199864" y="266795"/>
                    </a:lnTo>
                    <a:cubicBezTo>
                      <a:pt x="199388" y="266509"/>
                      <a:pt x="199007" y="266224"/>
                      <a:pt x="198530" y="265938"/>
                    </a:cubicBezTo>
                    <a:cubicBezTo>
                      <a:pt x="192815" y="262318"/>
                      <a:pt x="191196" y="259651"/>
                      <a:pt x="191101" y="266319"/>
                    </a:cubicBezTo>
                    <a:cubicBezTo>
                      <a:pt x="191101" y="267843"/>
                      <a:pt x="191577" y="269176"/>
                      <a:pt x="192149" y="270605"/>
                    </a:cubicBezTo>
                    <a:lnTo>
                      <a:pt x="193863" y="274320"/>
                    </a:lnTo>
                    <a:cubicBezTo>
                      <a:pt x="194816" y="276320"/>
                      <a:pt x="195863" y="278225"/>
                      <a:pt x="196435" y="280321"/>
                    </a:cubicBezTo>
                    <a:cubicBezTo>
                      <a:pt x="196530" y="280701"/>
                      <a:pt x="196530" y="280701"/>
                      <a:pt x="196625" y="281178"/>
                    </a:cubicBezTo>
                    <a:cubicBezTo>
                      <a:pt x="196625" y="281273"/>
                      <a:pt x="196625" y="281368"/>
                      <a:pt x="196625" y="281464"/>
                    </a:cubicBezTo>
                    <a:cubicBezTo>
                      <a:pt x="191577" y="282607"/>
                      <a:pt x="186624" y="283940"/>
                      <a:pt x="181671" y="285369"/>
                    </a:cubicBezTo>
                    <a:cubicBezTo>
                      <a:pt x="180242" y="285369"/>
                      <a:pt x="178528" y="285559"/>
                      <a:pt x="177766" y="284321"/>
                    </a:cubicBezTo>
                    <a:cubicBezTo>
                      <a:pt x="177290" y="283559"/>
                      <a:pt x="176528" y="279273"/>
                      <a:pt x="176242" y="278416"/>
                    </a:cubicBezTo>
                    <a:cubicBezTo>
                      <a:pt x="175766" y="276796"/>
                      <a:pt x="175289" y="275177"/>
                      <a:pt x="174623" y="273653"/>
                    </a:cubicBezTo>
                    <a:lnTo>
                      <a:pt x="174527" y="273367"/>
                    </a:lnTo>
                    <a:cubicBezTo>
                      <a:pt x="174527" y="273367"/>
                      <a:pt x="174432" y="273272"/>
                      <a:pt x="174432" y="273177"/>
                    </a:cubicBezTo>
                    <a:cubicBezTo>
                      <a:pt x="174337" y="272986"/>
                      <a:pt x="174432" y="273082"/>
                      <a:pt x="174242" y="272891"/>
                    </a:cubicBezTo>
                    <a:cubicBezTo>
                      <a:pt x="174146" y="272605"/>
                      <a:pt x="174051" y="272415"/>
                      <a:pt x="173861" y="272129"/>
                    </a:cubicBezTo>
                    <a:cubicBezTo>
                      <a:pt x="173670" y="271748"/>
                      <a:pt x="173289" y="271081"/>
                      <a:pt x="173099" y="270700"/>
                    </a:cubicBezTo>
                    <a:lnTo>
                      <a:pt x="171860" y="268700"/>
                    </a:lnTo>
                    <a:cubicBezTo>
                      <a:pt x="170908" y="267176"/>
                      <a:pt x="169765" y="265747"/>
                      <a:pt x="168622" y="264414"/>
                    </a:cubicBezTo>
                    <a:cubicBezTo>
                      <a:pt x="168431" y="264223"/>
                      <a:pt x="168336" y="264033"/>
                      <a:pt x="168146" y="263842"/>
                    </a:cubicBezTo>
                    <a:lnTo>
                      <a:pt x="164621" y="259842"/>
                    </a:lnTo>
                    <a:cubicBezTo>
                      <a:pt x="164240" y="259366"/>
                      <a:pt x="163955" y="259175"/>
                      <a:pt x="163574" y="258794"/>
                    </a:cubicBezTo>
                    <a:cubicBezTo>
                      <a:pt x="163193" y="258318"/>
                      <a:pt x="163002" y="258127"/>
                      <a:pt x="162526" y="257651"/>
                    </a:cubicBezTo>
                    <a:cubicBezTo>
                      <a:pt x="160621" y="255841"/>
                      <a:pt x="157478" y="253270"/>
                      <a:pt x="154906" y="252126"/>
                    </a:cubicBezTo>
                    <a:cubicBezTo>
                      <a:pt x="155001" y="252508"/>
                      <a:pt x="155954" y="253079"/>
                      <a:pt x="156334" y="253365"/>
                    </a:cubicBezTo>
                    <a:cubicBezTo>
                      <a:pt x="156525" y="253555"/>
                      <a:pt x="156620" y="253555"/>
                      <a:pt x="156811" y="253746"/>
                    </a:cubicBezTo>
                    <a:cubicBezTo>
                      <a:pt x="157192" y="254032"/>
                      <a:pt x="157382" y="254317"/>
                      <a:pt x="157763" y="254603"/>
                    </a:cubicBezTo>
                    <a:cubicBezTo>
                      <a:pt x="159668" y="256222"/>
                      <a:pt x="161383" y="258032"/>
                      <a:pt x="163002" y="259842"/>
                    </a:cubicBezTo>
                    <a:cubicBezTo>
                      <a:pt x="163288" y="260128"/>
                      <a:pt x="163574" y="260509"/>
                      <a:pt x="163764" y="260794"/>
                    </a:cubicBezTo>
                    <a:cubicBezTo>
                      <a:pt x="163955" y="261080"/>
                      <a:pt x="163955" y="261080"/>
                      <a:pt x="164145" y="261366"/>
                    </a:cubicBezTo>
                    <a:cubicBezTo>
                      <a:pt x="167003" y="264414"/>
                      <a:pt x="171860" y="272129"/>
                      <a:pt x="172908" y="276034"/>
                    </a:cubicBezTo>
                    <a:lnTo>
                      <a:pt x="173289" y="277463"/>
                    </a:lnTo>
                    <a:cubicBezTo>
                      <a:pt x="173480" y="278606"/>
                      <a:pt x="173956" y="280892"/>
                      <a:pt x="173099" y="281654"/>
                    </a:cubicBezTo>
                    <a:cubicBezTo>
                      <a:pt x="172051" y="282511"/>
                      <a:pt x="168431" y="282130"/>
                      <a:pt x="166526" y="282130"/>
                    </a:cubicBezTo>
                    <a:cubicBezTo>
                      <a:pt x="164526" y="282130"/>
                      <a:pt x="161097" y="282321"/>
                      <a:pt x="159287" y="282130"/>
                    </a:cubicBezTo>
                    <a:cubicBezTo>
                      <a:pt x="157668" y="281940"/>
                      <a:pt x="155954" y="280225"/>
                      <a:pt x="156430" y="278034"/>
                    </a:cubicBezTo>
                    <a:cubicBezTo>
                      <a:pt x="156525" y="277844"/>
                      <a:pt x="156811" y="276511"/>
                      <a:pt x="156906" y="276034"/>
                    </a:cubicBezTo>
                    <a:cubicBezTo>
                      <a:pt x="157954" y="269367"/>
                      <a:pt x="157478" y="256889"/>
                      <a:pt x="152906" y="253079"/>
                    </a:cubicBezTo>
                    <a:cubicBezTo>
                      <a:pt x="150334" y="250888"/>
                      <a:pt x="147286" y="254127"/>
                      <a:pt x="146143" y="256127"/>
                    </a:cubicBezTo>
                    <a:lnTo>
                      <a:pt x="145286" y="257746"/>
                    </a:lnTo>
                    <a:cubicBezTo>
                      <a:pt x="144524" y="259461"/>
                      <a:pt x="144047" y="261175"/>
                      <a:pt x="143666" y="262985"/>
                    </a:cubicBezTo>
                    <a:cubicBezTo>
                      <a:pt x="142714" y="267462"/>
                      <a:pt x="143190" y="277177"/>
                      <a:pt x="142714" y="282130"/>
                    </a:cubicBezTo>
                    <a:cubicBezTo>
                      <a:pt x="136904" y="280701"/>
                      <a:pt x="131093" y="279559"/>
                      <a:pt x="125188" y="278606"/>
                    </a:cubicBezTo>
                    <a:cubicBezTo>
                      <a:pt x="125569" y="272224"/>
                      <a:pt x="126521" y="267652"/>
                      <a:pt x="123092" y="260509"/>
                    </a:cubicBezTo>
                    <a:cubicBezTo>
                      <a:pt x="121949" y="258508"/>
                      <a:pt x="119378" y="255556"/>
                      <a:pt x="117568" y="253841"/>
                    </a:cubicBezTo>
                    <a:lnTo>
                      <a:pt x="114329" y="250888"/>
                    </a:lnTo>
                    <a:cubicBezTo>
                      <a:pt x="114329" y="250888"/>
                      <a:pt x="114329" y="250888"/>
                      <a:pt x="114234" y="250793"/>
                    </a:cubicBezTo>
                    <a:lnTo>
                      <a:pt x="109472" y="246983"/>
                    </a:lnTo>
                    <a:cubicBezTo>
                      <a:pt x="108900" y="246507"/>
                      <a:pt x="107567" y="245364"/>
                      <a:pt x="106995" y="245269"/>
                    </a:cubicBezTo>
                    <a:lnTo>
                      <a:pt x="111472" y="249650"/>
                    </a:lnTo>
                    <a:cubicBezTo>
                      <a:pt x="111662" y="249841"/>
                      <a:pt x="111758" y="249936"/>
                      <a:pt x="111853" y="250031"/>
                    </a:cubicBezTo>
                    <a:lnTo>
                      <a:pt x="113663" y="251841"/>
                    </a:lnTo>
                    <a:cubicBezTo>
                      <a:pt x="113663" y="251841"/>
                      <a:pt x="113663" y="251841"/>
                      <a:pt x="113758" y="251936"/>
                    </a:cubicBezTo>
                    <a:lnTo>
                      <a:pt x="113948" y="252126"/>
                    </a:lnTo>
                    <a:cubicBezTo>
                      <a:pt x="113948" y="252126"/>
                      <a:pt x="113948" y="252126"/>
                      <a:pt x="114043" y="252222"/>
                    </a:cubicBezTo>
                    <a:cubicBezTo>
                      <a:pt x="115187" y="253460"/>
                      <a:pt x="116425" y="254603"/>
                      <a:pt x="117473" y="255937"/>
                    </a:cubicBezTo>
                    <a:cubicBezTo>
                      <a:pt x="118520" y="257175"/>
                      <a:pt x="119759" y="258413"/>
                      <a:pt x="120521" y="259842"/>
                    </a:cubicBezTo>
                    <a:cubicBezTo>
                      <a:pt x="121473" y="261366"/>
                      <a:pt x="121949" y="262890"/>
                      <a:pt x="122521" y="264795"/>
                    </a:cubicBezTo>
                    <a:cubicBezTo>
                      <a:pt x="123283" y="267367"/>
                      <a:pt x="123568" y="274130"/>
                      <a:pt x="123092" y="278225"/>
                    </a:cubicBezTo>
                    <a:cubicBezTo>
                      <a:pt x="117758" y="277368"/>
                      <a:pt x="112329" y="276796"/>
                      <a:pt x="106900" y="276320"/>
                    </a:cubicBezTo>
                    <a:cubicBezTo>
                      <a:pt x="105852" y="276225"/>
                      <a:pt x="104804" y="276130"/>
                      <a:pt x="103757" y="276034"/>
                    </a:cubicBezTo>
                    <a:cubicBezTo>
                      <a:pt x="87183" y="253270"/>
                      <a:pt x="75372" y="226695"/>
                      <a:pt x="69848" y="198025"/>
                    </a:cubicBezTo>
                    <a:cubicBezTo>
                      <a:pt x="47940" y="192119"/>
                      <a:pt x="26890" y="184213"/>
                      <a:pt x="6792" y="174593"/>
                    </a:cubicBezTo>
                    <a:cubicBezTo>
                      <a:pt x="8602" y="213646"/>
                      <a:pt x="24604" y="250603"/>
                      <a:pt x="51083" y="278511"/>
                    </a:cubicBezTo>
                    <a:cubicBezTo>
                      <a:pt x="50226" y="278701"/>
                      <a:pt x="49369" y="278892"/>
                      <a:pt x="48607" y="279082"/>
                    </a:cubicBezTo>
                    <a:cubicBezTo>
                      <a:pt x="20984" y="250031"/>
                      <a:pt x="4125" y="210693"/>
                      <a:pt x="4125" y="16754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8" name="任意多边形: 形状 117"/>
              <p:cNvSpPr/>
              <p:nvPr/>
            </p:nvSpPr>
            <p:spPr>
              <a:xfrm>
                <a:off x="6121908" y="3625309"/>
                <a:ext cx="10858" cy="26955"/>
              </a:xfrm>
              <a:custGeom>
                <a:avLst/>
                <a:gdLst>
                  <a:gd name="connsiteX0" fmla="*/ 7525 w 10858"/>
                  <a:gd name="connsiteY0" fmla="*/ 286 h 26955"/>
                  <a:gd name="connsiteX1" fmla="*/ 1048 w 10858"/>
                  <a:gd name="connsiteY1" fmla="*/ 5049 h 26955"/>
                  <a:gd name="connsiteX2" fmla="*/ 667 w 10858"/>
                  <a:gd name="connsiteY2" fmla="*/ 5239 h 26955"/>
                  <a:gd name="connsiteX3" fmla="*/ 0 w 10858"/>
                  <a:gd name="connsiteY3" fmla="*/ 10001 h 26955"/>
                  <a:gd name="connsiteX4" fmla="*/ 1429 w 10858"/>
                  <a:gd name="connsiteY4" fmla="*/ 9335 h 26955"/>
                  <a:gd name="connsiteX5" fmla="*/ 5144 w 10858"/>
                  <a:gd name="connsiteY5" fmla="*/ 7430 h 26955"/>
                  <a:gd name="connsiteX6" fmla="*/ 2667 w 10858"/>
                  <a:gd name="connsiteY6" fmla="*/ 26289 h 26955"/>
                  <a:gd name="connsiteX7" fmla="*/ 7334 w 10858"/>
                  <a:gd name="connsiteY7" fmla="*/ 26956 h 26955"/>
                  <a:gd name="connsiteX8" fmla="*/ 10858 w 10858"/>
                  <a:gd name="connsiteY8" fmla="*/ 381 h 26955"/>
                  <a:gd name="connsiteX9" fmla="*/ 7811 w 10858"/>
                  <a:gd name="connsiteY9" fmla="*/ 0 h 26955"/>
                  <a:gd name="connsiteX10" fmla="*/ 7525 w 10858"/>
                  <a:gd name="connsiteY10" fmla="*/ 286 h 2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8" h="26955">
                    <a:moveTo>
                      <a:pt x="7525" y="286"/>
                    </a:moveTo>
                    <a:cubicBezTo>
                      <a:pt x="5810" y="2191"/>
                      <a:pt x="3620" y="3810"/>
                      <a:pt x="1048" y="5049"/>
                    </a:cubicBezTo>
                    <a:lnTo>
                      <a:pt x="667" y="5239"/>
                    </a:lnTo>
                    <a:lnTo>
                      <a:pt x="0" y="10001"/>
                    </a:lnTo>
                    <a:lnTo>
                      <a:pt x="1429" y="9335"/>
                    </a:lnTo>
                    <a:cubicBezTo>
                      <a:pt x="2857" y="8763"/>
                      <a:pt x="4096" y="8096"/>
                      <a:pt x="5144" y="7430"/>
                    </a:cubicBezTo>
                    <a:lnTo>
                      <a:pt x="2667" y="26289"/>
                    </a:lnTo>
                    <a:lnTo>
                      <a:pt x="7334" y="26956"/>
                    </a:lnTo>
                    <a:lnTo>
                      <a:pt x="10858" y="381"/>
                    </a:lnTo>
                    <a:lnTo>
                      <a:pt x="7811" y="0"/>
                    </a:lnTo>
                    <a:lnTo>
                      <a:pt x="7525" y="28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19" name="任意多边形: 形状 118"/>
              <p:cNvSpPr/>
              <p:nvPr/>
            </p:nvSpPr>
            <p:spPr>
              <a:xfrm>
                <a:off x="6141654" y="3627119"/>
                <a:ext cx="17532" cy="27432"/>
              </a:xfrm>
              <a:custGeom>
                <a:avLst/>
                <a:gdLst>
                  <a:gd name="connsiteX0" fmla="*/ 15496 w 17532"/>
                  <a:gd name="connsiteY0" fmla="*/ 2858 h 27432"/>
                  <a:gd name="connsiteX1" fmla="*/ 12638 w 17532"/>
                  <a:gd name="connsiteY1" fmla="*/ 762 h 27432"/>
                  <a:gd name="connsiteX2" fmla="*/ 9495 w 17532"/>
                  <a:gd name="connsiteY2" fmla="*/ 0 h 27432"/>
                  <a:gd name="connsiteX3" fmla="*/ 6066 w 17532"/>
                  <a:gd name="connsiteY3" fmla="*/ 476 h 27432"/>
                  <a:gd name="connsiteX4" fmla="*/ 2637 w 17532"/>
                  <a:gd name="connsiteY4" fmla="*/ 2572 h 27432"/>
                  <a:gd name="connsiteX5" fmla="*/ 446 w 17532"/>
                  <a:gd name="connsiteY5" fmla="*/ 6287 h 27432"/>
                  <a:gd name="connsiteX6" fmla="*/ 161 w 17532"/>
                  <a:gd name="connsiteY6" fmla="*/ 11430 h 27432"/>
                  <a:gd name="connsiteX7" fmla="*/ 3209 w 17532"/>
                  <a:gd name="connsiteY7" fmla="*/ 16288 h 27432"/>
                  <a:gd name="connsiteX8" fmla="*/ 8162 w 17532"/>
                  <a:gd name="connsiteY8" fmla="*/ 17717 h 27432"/>
                  <a:gd name="connsiteX9" fmla="*/ 3209 w 17532"/>
                  <a:gd name="connsiteY9" fmla="*/ 25813 h 27432"/>
                  <a:gd name="connsiteX10" fmla="*/ 2352 w 17532"/>
                  <a:gd name="connsiteY10" fmla="*/ 27146 h 27432"/>
                  <a:gd name="connsiteX11" fmla="*/ 7590 w 17532"/>
                  <a:gd name="connsiteY11" fmla="*/ 27432 h 27432"/>
                  <a:gd name="connsiteX12" fmla="*/ 7876 w 17532"/>
                  <a:gd name="connsiteY12" fmla="*/ 27051 h 27432"/>
                  <a:gd name="connsiteX13" fmla="*/ 15686 w 17532"/>
                  <a:gd name="connsiteY13" fmla="*/ 14669 h 27432"/>
                  <a:gd name="connsiteX14" fmla="*/ 17496 w 17532"/>
                  <a:gd name="connsiteY14" fmla="*/ 9335 h 27432"/>
                  <a:gd name="connsiteX15" fmla="*/ 17211 w 17532"/>
                  <a:gd name="connsiteY15" fmla="*/ 5810 h 27432"/>
                  <a:gd name="connsiteX16" fmla="*/ 15496 w 17532"/>
                  <a:gd name="connsiteY16" fmla="*/ 2858 h 27432"/>
                  <a:gd name="connsiteX17" fmla="*/ 12067 w 17532"/>
                  <a:gd name="connsiteY17" fmla="*/ 10763 h 27432"/>
                  <a:gd name="connsiteX18" fmla="*/ 10353 w 17532"/>
                  <a:gd name="connsiteY18" fmla="*/ 12859 h 27432"/>
                  <a:gd name="connsiteX19" fmla="*/ 8257 w 17532"/>
                  <a:gd name="connsiteY19" fmla="*/ 13430 h 27432"/>
                  <a:gd name="connsiteX20" fmla="*/ 5971 w 17532"/>
                  <a:gd name="connsiteY20" fmla="*/ 12478 h 27432"/>
                  <a:gd name="connsiteX21" fmla="*/ 4733 w 17532"/>
                  <a:gd name="connsiteY21" fmla="*/ 9811 h 27432"/>
                  <a:gd name="connsiteX22" fmla="*/ 5399 w 17532"/>
                  <a:gd name="connsiteY22" fmla="*/ 6668 h 27432"/>
                  <a:gd name="connsiteX23" fmla="*/ 7209 w 17532"/>
                  <a:gd name="connsiteY23" fmla="*/ 4858 h 27432"/>
                  <a:gd name="connsiteX24" fmla="*/ 8733 w 17532"/>
                  <a:gd name="connsiteY24" fmla="*/ 4572 h 27432"/>
                  <a:gd name="connsiteX25" fmla="*/ 9210 w 17532"/>
                  <a:gd name="connsiteY25" fmla="*/ 4572 h 27432"/>
                  <a:gd name="connsiteX26" fmla="*/ 11305 w 17532"/>
                  <a:gd name="connsiteY26" fmla="*/ 5525 h 27432"/>
                  <a:gd name="connsiteX27" fmla="*/ 12448 w 17532"/>
                  <a:gd name="connsiteY27" fmla="*/ 7620 h 27432"/>
                  <a:gd name="connsiteX28" fmla="*/ 12067 w 17532"/>
                  <a:gd name="connsiteY28" fmla="*/ 10763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32" h="27432">
                    <a:moveTo>
                      <a:pt x="15496" y="2858"/>
                    </a:moveTo>
                    <a:cubicBezTo>
                      <a:pt x="14639" y="2000"/>
                      <a:pt x="13686" y="1238"/>
                      <a:pt x="12638" y="762"/>
                    </a:cubicBezTo>
                    <a:cubicBezTo>
                      <a:pt x="11591" y="286"/>
                      <a:pt x="10543" y="0"/>
                      <a:pt x="9495" y="0"/>
                    </a:cubicBezTo>
                    <a:cubicBezTo>
                      <a:pt x="8447" y="0"/>
                      <a:pt x="7304" y="95"/>
                      <a:pt x="6066" y="476"/>
                    </a:cubicBezTo>
                    <a:cubicBezTo>
                      <a:pt x="4733" y="858"/>
                      <a:pt x="3590" y="1524"/>
                      <a:pt x="2637" y="2572"/>
                    </a:cubicBezTo>
                    <a:cubicBezTo>
                      <a:pt x="1685" y="3524"/>
                      <a:pt x="923" y="4858"/>
                      <a:pt x="446" y="6287"/>
                    </a:cubicBezTo>
                    <a:cubicBezTo>
                      <a:pt x="-30" y="7811"/>
                      <a:pt x="-125" y="9525"/>
                      <a:pt x="161" y="11430"/>
                    </a:cubicBezTo>
                    <a:cubicBezTo>
                      <a:pt x="446" y="13430"/>
                      <a:pt x="1494" y="15050"/>
                      <a:pt x="3209" y="16288"/>
                    </a:cubicBezTo>
                    <a:cubicBezTo>
                      <a:pt x="4542" y="17240"/>
                      <a:pt x="6257" y="17717"/>
                      <a:pt x="8162" y="17717"/>
                    </a:cubicBezTo>
                    <a:cubicBezTo>
                      <a:pt x="6828" y="20193"/>
                      <a:pt x="5114" y="22860"/>
                      <a:pt x="3209" y="25813"/>
                    </a:cubicBezTo>
                    <a:lnTo>
                      <a:pt x="2352" y="27146"/>
                    </a:lnTo>
                    <a:lnTo>
                      <a:pt x="7590" y="27432"/>
                    </a:lnTo>
                    <a:lnTo>
                      <a:pt x="7876" y="27051"/>
                    </a:lnTo>
                    <a:cubicBezTo>
                      <a:pt x="11972" y="20860"/>
                      <a:pt x="14544" y="16669"/>
                      <a:pt x="15686" y="14669"/>
                    </a:cubicBezTo>
                    <a:cubicBezTo>
                      <a:pt x="16829" y="12573"/>
                      <a:pt x="17401" y="10763"/>
                      <a:pt x="17496" y="9335"/>
                    </a:cubicBezTo>
                    <a:cubicBezTo>
                      <a:pt x="17592" y="7906"/>
                      <a:pt x="17496" y="6763"/>
                      <a:pt x="17211" y="5810"/>
                    </a:cubicBezTo>
                    <a:cubicBezTo>
                      <a:pt x="16829" y="4667"/>
                      <a:pt x="16258" y="3715"/>
                      <a:pt x="15496" y="2858"/>
                    </a:cubicBezTo>
                    <a:close/>
                    <a:moveTo>
                      <a:pt x="12067" y="10763"/>
                    </a:moveTo>
                    <a:cubicBezTo>
                      <a:pt x="11495" y="11811"/>
                      <a:pt x="10924" y="12478"/>
                      <a:pt x="10353" y="12859"/>
                    </a:cubicBezTo>
                    <a:cubicBezTo>
                      <a:pt x="9876" y="13240"/>
                      <a:pt x="9114" y="13430"/>
                      <a:pt x="8257" y="13430"/>
                    </a:cubicBezTo>
                    <a:cubicBezTo>
                      <a:pt x="7400" y="13430"/>
                      <a:pt x="6733" y="13145"/>
                      <a:pt x="5971" y="12478"/>
                    </a:cubicBezTo>
                    <a:cubicBezTo>
                      <a:pt x="5209" y="11716"/>
                      <a:pt x="4828" y="10859"/>
                      <a:pt x="4733" y="9811"/>
                    </a:cubicBezTo>
                    <a:cubicBezTo>
                      <a:pt x="4637" y="8668"/>
                      <a:pt x="4923" y="7620"/>
                      <a:pt x="5399" y="6668"/>
                    </a:cubicBezTo>
                    <a:cubicBezTo>
                      <a:pt x="5876" y="5715"/>
                      <a:pt x="6447" y="5144"/>
                      <a:pt x="7209" y="4858"/>
                    </a:cubicBezTo>
                    <a:cubicBezTo>
                      <a:pt x="7876" y="4572"/>
                      <a:pt x="8352" y="4572"/>
                      <a:pt x="8733" y="4572"/>
                    </a:cubicBezTo>
                    <a:cubicBezTo>
                      <a:pt x="8924" y="4572"/>
                      <a:pt x="9019" y="4572"/>
                      <a:pt x="9210" y="4572"/>
                    </a:cubicBezTo>
                    <a:cubicBezTo>
                      <a:pt x="9971" y="4572"/>
                      <a:pt x="10638" y="4953"/>
                      <a:pt x="11305" y="5525"/>
                    </a:cubicBezTo>
                    <a:cubicBezTo>
                      <a:pt x="11972" y="6096"/>
                      <a:pt x="12353" y="6763"/>
                      <a:pt x="12448" y="7620"/>
                    </a:cubicBezTo>
                    <a:cubicBezTo>
                      <a:pt x="12543" y="8573"/>
                      <a:pt x="12448" y="9620"/>
                      <a:pt x="12067" y="1076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0" name="任意多边形: 形状 119"/>
              <p:cNvSpPr/>
              <p:nvPr/>
            </p:nvSpPr>
            <p:spPr>
              <a:xfrm>
                <a:off x="6163817" y="3627405"/>
                <a:ext cx="17907" cy="26860"/>
              </a:xfrm>
              <a:custGeom>
                <a:avLst/>
                <a:gdLst>
                  <a:gd name="connsiteX0" fmla="*/ 16002 w 17907"/>
                  <a:gd name="connsiteY0" fmla="*/ 11525 h 26860"/>
                  <a:gd name="connsiteX1" fmla="*/ 12954 w 17907"/>
                  <a:gd name="connsiteY1" fmla="*/ 9049 h 26860"/>
                  <a:gd name="connsiteX2" fmla="*/ 6191 w 17907"/>
                  <a:gd name="connsiteY2" fmla="*/ 8763 h 26860"/>
                  <a:gd name="connsiteX3" fmla="*/ 6858 w 17907"/>
                  <a:gd name="connsiteY3" fmla="*/ 4763 h 26860"/>
                  <a:gd name="connsiteX4" fmla="*/ 16383 w 17907"/>
                  <a:gd name="connsiteY4" fmla="*/ 4382 h 26860"/>
                  <a:gd name="connsiteX5" fmla="*/ 16193 w 17907"/>
                  <a:gd name="connsiteY5" fmla="*/ 0 h 26860"/>
                  <a:gd name="connsiteX6" fmla="*/ 3048 w 17907"/>
                  <a:gd name="connsiteY6" fmla="*/ 476 h 26860"/>
                  <a:gd name="connsiteX7" fmla="*/ 2953 w 17907"/>
                  <a:gd name="connsiteY7" fmla="*/ 1143 h 26860"/>
                  <a:gd name="connsiteX8" fmla="*/ 667 w 17907"/>
                  <a:gd name="connsiteY8" fmla="*/ 13716 h 26860"/>
                  <a:gd name="connsiteX9" fmla="*/ 381 w 17907"/>
                  <a:gd name="connsiteY9" fmla="*/ 14764 h 26860"/>
                  <a:gd name="connsiteX10" fmla="*/ 4477 w 17907"/>
                  <a:gd name="connsiteY10" fmla="*/ 15050 h 26860"/>
                  <a:gd name="connsiteX11" fmla="*/ 4763 w 17907"/>
                  <a:gd name="connsiteY11" fmla="*/ 14573 h 26860"/>
                  <a:gd name="connsiteX12" fmla="*/ 7144 w 17907"/>
                  <a:gd name="connsiteY12" fmla="*/ 12764 h 26860"/>
                  <a:gd name="connsiteX13" fmla="*/ 10001 w 17907"/>
                  <a:gd name="connsiteY13" fmla="*/ 12668 h 26860"/>
                  <a:gd name="connsiteX14" fmla="*/ 12002 w 17907"/>
                  <a:gd name="connsiteY14" fmla="*/ 14002 h 26860"/>
                  <a:gd name="connsiteX15" fmla="*/ 12954 w 17907"/>
                  <a:gd name="connsiteY15" fmla="*/ 16669 h 26860"/>
                  <a:gd name="connsiteX16" fmla="*/ 12573 w 17907"/>
                  <a:gd name="connsiteY16" fmla="*/ 19717 h 26860"/>
                  <a:gd name="connsiteX17" fmla="*/ 10859 w 17907"/>
                  <a:gd name="connsiteY17" fmla="*/ 21812 h 26860"/>
                  <a:gd name="connsiteX18" fmla="*/ 7525 w 17907"/>
                  <a:gd name="connsiteY18" fmla="*/ 22289 h 26860"/>
                  <a:gd name="connsiteX19" fmla="*/ 4572 w 17907"/>
                  <a:gd name="connsiteY19" fmla="*/ 18669 h 26860"/>
                  <a:gd name="connsiteX20" fmla="*/ 4286 w 17907"/>
                  <a:gd name="connsiteY20" fmla="*/ 17812 h 26860"/>
                  <a:gd name="connsiteX21" fmla="*/ 0 w 17907"/>
                  <a:gd name="connsiteY21" fmla="*/ 19145 h 26860"/>
                  <a:gd name="connsiteX22" fmla="*/ 191 w 17907"/>
                  <a:gd name="connsiteY22" fmla="*/ 19908 h 26860"/>
                  <a:gd name="connsiteX23" fmla="*/ 3429 w 17907"/>
                  <a:gd name="connsiteY23" fmla="*/ 25241 h 26860"/>
                  <a:gd name="connsiteX24" fmla="*/ 8096 w 17907"/>
                  <a:gd name="connsiteY24" fmla="*/ 26861 h 26860"/>
                  <a:gd name="connsiteX25" fmla="*/ 8477 w 17907"/>
                  <a:gd name="connsiteY25" fmla="*/ 26861 h 26860"/>
                  <a:gd name="connsiteX26" fmla="*/ 12383 w 17907"/>
                  <a:gd name="connsiteY26" fmla="*/ 26099 h 26860"/>
                  <a:gd name="connsiteX27" fmla="*/ 15430 w 17907"/>
                  <a:gd name="connsiteY27" fmla="*/ 24003 h 26860"/>
                  <a:gd name="connsiteX28" fmla="*/ 17336 w 17907"/>
                  <a:gd name="connsiteY28" fmla="*/ 20765 h 26860"/>
                  <a:gd name="connsiteX29" fmla="*/ 17907 w 17907"/>
                  <a:gd name="connsiteY29" fmla="*/ 17241 h 26860"/>
                  <a:gd name="connsiteX30" fmla="*/ 17431 w 17907"/>
                  <a:gd name="connsiteY30" fmla="*/ 14002 h 26860"/>
                  <a:gd name="connsiteX31" fmla="*/ 16002 w 17907"/>
                  <a:gd name="connsiteY31" fmla="*/ 11525 h 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07" h="26860">
                    <a:moveTo>
                      <a:pt x="16002" y="11525"/>
                    </a:moveTo>
                    <a:cubicBezTo>
                      <a:pt x="15335" y="10478"/>
                      <a:pt x="14288" y="9620"/>
                      <a:pt x="12954" y="9049"/>
                    </a:cubicBezTo>
                    <a:cubicBezTo>
                      <a:pt x="10859" y="8192"/>
                      <a:pt x="8572" y="7906"/>
                      <a:pt x="6191" y="8763"/>
                    </a:cubicBezTo>
                    <a:cubicBezTo>
                      <a:pt x="6477" y="7620"/>
                      <a:pt x="6668" y="6287"/>
                      <a:pt x="6858" y="4763"/>
                    </a:cubicBezTo>
                    <a:lnTo>
                      <a:pt x="16383" y="4382"/>
                    </a:lnTo>
                    <a:lnTo>
                      <a:pt x="16193" y="0"/>
                    </a:lnTo>
                    <a:lnTo>
                      <a:pt x="3048" y="476"/>
                    </a:lnTo>
                    <a:lnTo>
                      <a:pt x="2953" y="1143"/>
                    </a:lnTo>
                    <a:cubicBezTo>
                      <a:pt x="1238" y="10859"/>
                      <a:pt x="762" y="13335"/>
                      <a:pt x="667" y="13716"/>
                    </a:cubicBezTo>
                    <a:lnTo>
                      <a:pt x="381" y="14764"/>
                    </a:lnTo>
                    <a:lnTo>
                      <a:pt x="4477" y="15050"/>
                    </a:lnTo>
                    <a:lnTo>
                      <a:pt x="4763" y="14573"/>
                    </a:lnTo>
                    <a:cubicBezTo>
                      <a:pt x="5429" y="13621"/>
                      <a:pt x="6191" y="13049"/>
                      <a:pt x="7144" y="12764"/>
                    </a:cubicBezTo>
                    <a:cubicBezTo>
                      <a:pt x="8192" y="12478"/>
                      <a:pt x="9144" y="12383"/>
                      <a:pt x="10001" y="12668"/>
                    </a:cubicBezTo>
                    <a:cubicBezTo>
                      <a:pt x="10763" y="12859"/>
                      <a:pt x="11430" y="13335"/>
                      <a:pt x="12002" y="14002"/>
                    </a:cubicBezTo>
                    <a:cubicBezTo>
                      <a:pt x="12573" y="14669"/>
                      <a:pt x="12859" y="15621"/>
                      <a:pt x="12954" y="16669"/>
                    </a:cubicBezTo>
                    <a:cubicBezTo>
                      <a:pt x="13049" y="17812"/>
                      <a:pt x="12954" y="18860"/>
                      <a:pt x="12573" y="19717"/>
                    </a:cubicBezTo>
                    <a:cubicBezTo>
                      <a:pt x="12287" y="20574"/>
                      <a:pt x="11621" y="21241"/>
                      <a:pt x="10859" y="21812"/>
                    </a:cubicBezTo>
                    <a:cubicBezTo>
                      <a:pt x="10096" y="22384"/>
                      <a:pt x="8954" y="22574"/>
                      <a:pt x="7525" y="22289"/>
                    </a:cubicBezTo>
                    <a:cubicBezTo>
                      <a:pt x="6287" y="22098"/>
                      <a:pt x="5239" y="20860"/>
                      <a:pt x="4572" y="18669"/>
                    </a:cubicBezTo>
                    <a:lnTo>
                      <a:pt x="4286" y="17812"/>
                    </a:lnTo>
                    <a:lnTo>
                      <a:pt x="0" y="19145"/>
                    </a:lnTo>
                    <a:lnTo>
                      <a:pt x="191" y="19908"/>
                    </a:lnTo>
                    <a:cubicBezTo>
                      <a:pt x="857" y="22384"/>
                      <a:pt x="1905" y="24194"/>
                      <a:pt x="3429" y="25241"/>
                    </a:cubicBezTo>
                    <a:cubicBezTo>
                      <a:pt x="4953" y="26289"/>
                      <a:pt x="6477" y="26766"/>
                      <a:pt x="8096" y="26861"/>
                    </a:cubicBezTo>
                    <a:cubicBezTo>
                      <a:pt x="8192" y="26861"/>
                      <a:pt x="8382" y="26861"/>
                      <a:pt x="8477" y="26861"/>
                    </a:cubicBezTo>
                    <a:cubicBezTo>
                      <a:pt x="9906" y="26861"/>
                      <a:pt x="11239" y="26575"/>
                      <a:pt x="12383" y="26099"/>
                    </a:cubicBezTo>
                    <a:cubicBezTo>
                      <a:pt x="13621" y="25527"/>
                      <a:pt x="14573" y="24860"/>
                      <a:pt x="15430" y="24003"/>
                    </a:cubicBezTo>
                    <a:cubicBezTo>
                      <a:pt x="16288" y="23146"/>
                      <a:pt x="16859" y="22098"/>
                      <a:pt x="17336" y="20765"/>
                    </a:cubicBezTo>
                    <a:cubicBezTo>
                      <a:pt x="17717" y="19526"/>
                      <a:pt x="17907" y="18383"/>
                      <a:pt x="17907" y="17241"/>
                    </a:cubicBezTo>
                    <a:cubicBezTo>
                      <a:pt x="17907" y="16097"/>
                      <a:pt x="17717" y="14954"/>
                      <a:pt x="17431" y="14002"/>
                    </a:cubicBezTo>
                    <a:cubicBezTo>
                      <a:pt x="17145" y="13526"/>
                      <a:pt x="16669" y="12478"/>
                      <a:pt x="16002" y="1152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1" name="任意多边形: 形状 120"/>
              <p:cNvSpPr/>
              <p:nvPr/>
            </p:nvSpPr>
            <p:spPr>
              <a:xfrm>
                <a:off x="6187596" y="3624833"/>
                <a:ext cx="18169" cy="27908"/>
              </a:xfrm>
              <a:custGeom>
                <a:avLst/>
                <a:gdLst>
                  <a:gd name="connsiteX0" fmla="*/ 16513 w 18169"/>
                  <a:gd name="connsiteY0" fmla="*/ 13049 h 27908"/>
                  <a:gd name="connsiteX1" fmla="*/ 12607 w 18169"/>
                  <a:gd name="connsiteY1" fmla="*/ 10096 h 27908"/>
                  <a:gd name="connsiteX2" fmla="*/ 7655 w 18169"/>
                  <a:gd name="connsiteY2" fmla="*/ 9906 h 27908"/>
                  <a:gd name="connsiteX3" fmla="*/ 12322 w 18169"/>
                  <a:gd name="connsiteY3" fmla="*/ 0 h 27908"/>
                  <a:gd name="connsiteX4" fmla="*/ 6892 w 18169"/>
                  <a:gd name="connsiteY4" fmla="*/ 667 h 27908"/>
                  <a:gd name="connsiteX5" fmla="*/ 1940 w 18169"/>
                  <a:gd name="connsiteY5" fmla="*/ 11144 h 27908"/>
                  <a:gd name="connsiteX6" fmla="*/ 415 w 18169"/>
                  <a:gd name="connsiteY6" fmla="*/ 15145 h 27908"/>
                  <a:gd name="connsiteX7" fmla="*/ 34 w 18169"/>
                  <a:gd name="connsiteY7" fmla="*/ 19145 h 27908"/>
                  <a:gd name="connsiteX8" fmla="*/ 1368 w 18169"/>
                  <a:gd name="connsiteY8" fmla="*/ 23717 h 27908"/>
                  <a:gd name="connsiteX9" fmla="*/ 5178 w 18169"/>
                  <a:gd name="connsiteY9" fmla="*/ 27242 h 27908"/>
                  <a:gd name="connsiteX10" fmla="*/ 8798 w 18169"/>
                  <a:gd name="connsiteY10" fmla="*/ 27908 h 27908"/>
                  <a:gd name="connsiteX11" fmla="*/ 10893 w 18169"/>
                  <a:gd name="connsiteY11" fmla="*/ 27718 h 27908"/>
                  <a:gd name="connsiteX12" fmla="*/ 15846 w 18169"/>
                  <a:gd name="connsiteY12" fmla="*/ 25146 h 27908"/>
                  <a:gd name="connsiteX13" fmla="*/ 17941 w 18169"/>
                  <a:gd name="connsiteY13" fmla="*/ 21050 h 27908"/>
                  <a:gd name="connsiteX14" fmla="*/ 18037 w 18169"/>
                  <a:gd name="connsiteY14" fmla="*/ 16859 h 27908"/>
                  <a:gd name="connsiteX15" fmla="*/ 16513 w 18169"/>
                  <a:gd name="connsiteY15" fmla="*/ 13049 h 27908"/>
                  <a:gd name="connsiteX16" fmla="*/ 12417 w 18169"/>
                  <a:gd name="connsiteY16" fmla="*/ 21907 h 27908"/>
                  <a:gd name="connsiteX17" fmla="*/ 9655 w 18169"/>
                  <a:gd name="connsiteY17" fmla="*/ 23431 h 27908"/>
                  <a:gd name="connsiteX18" fmla="*/ 6607 w 18169"/>
                  <a:gd name="connsiteY18" fmla="*/ 22574 h 27908"/>
                  <a:gd name="connsiteX19" fmla="*/ 4988 w 18169"/>
                  <a:gd name="connsiteY19" fmla="*/ 19812 h 27908"/>
                  <a:gd name="connsiteX20" fmla="*/ 5273 w 18169"/>
                  <a:gd name="connsiteY20" fmla="*/ 16193 h 27908"/>
                  <a:gd name="connsiteX21" fmla="*/ 7655 w 18169"/>
                  <a:gd name="connsiteY21" fmla="*/ 14192 h 27908"/>
                  <a:gd name="connsiteX22" fmla="*/ 9083 w 18169"/>
                  <a:gd name="connsiteY22" fmla="*/ 14002 h 27908"/>
                  <a:gd name="connsiteX23" fmla="*/ 11179 w 18169"/>
                  <a:gd name="connsiteY23" fmla="*/ 14478 h 27908"/>
                  <a:gd name="connsiteX24" fmla="*/ 12989 w 18169"/>
                  <a:gd name="connsiteY24" fmla="*/ 17717 h 27908"/>
                  <a:gd name="connsiteX25" fmla="*/ 12417 w 18169"/>
                  <a:gd name="connsiteY25" fmla="*/ 21907 h 2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69" h="27908">
                    <a:moveTo>
                      <a:pt x="16513" y="13049"/>
                    </a:moveTo>
                    <a:cubicBezTo>
                      <a:pt x="15751" y="11811"/>
                      <a:pt x="14417" y="10859"/>
                      <a:pt x="12607" y="10096"/>
                    </a:cubicBezTo>
                    <a:cubicBezTo>
                      <a:pt x="11179" y="9525"/>
                      <a:pt x="9559" y="9430"/>
                      <a:pt x="7655" y="9906"/>
                    </a:cubicBezTo>
                    <a:lnTo>
                      <a:pt x="12322" y="0"/>
                    </a:lnTo>
                    <a:lnTo>
                      <a:pt x="6892" y="667"/>
                    </a:lnTo>
                    <a:lnTo>
                      <a:pt x="1940" y="11144"/>
                    </a:lnTo>
                    <a:cubicBezTo>
                      <a:pt x="1273" y="12668"/>
                      <a:pt x="701" y="14002"/>
                      <a:pt x="415" y="15145"/>
                    </a:cubicBezTo>
                    <a:cubicBezTo>
                      <a:pt x="34" y="16288"/>
                      <a:pt x="-61" y="17621"/>
                      <a:pt x="34" y="19145"/>
                    </a:cubicBezTo>
                    <a:cubicBezTo>
                      <a:pt x="130" y="20669"/>
                      <a:pt x="511" y="22193"/>
                      <a:pt x="1368" y="23717"/>
                    </a:cubicBezTo>
                    <a:cubicBezTo>
                      <a:pt x="2225" y="25337"/>
                      <a:pt x="3464" y="26479"/>
                      <a:pt x="5178" y="27242"/>
                    </a:cubicBezTo>
                    <a:cubicBezTo>
                      <a:pt x="6226" y="27718"/>
                      <a:pt x="7464" y="27908"/>
                      <a:pt x="8798" y="27908"/>
                    </a:cubicBezTo>
                    <a:cubicBezTo>
                      <a:pt x="9464" y="27908"/>
                      <a:pt x="10226" y="27813"/>
                      <a:pt x="10893" y="27718"/>
                    </a:cubicBezTo>
                    <a:cubicBezTo>
                      <a:pt x="13084" y="27337"/>
                      <a:pt x="14703" y="26479"/>
                      <a:pt x="15846" y="25146"/>
                    </a:cubicBezTo>
                    <a:cubicBezTo>
                      <a:pt x="16894" y="23908"/>
                      <a:pt x="17656" y="22479"/>
                      <a:pt x="17941" y="21050"/>
                    </a:cubicBezTo>
                    <a:cubicBezTo>
                      <a:pt x="18227" y="19621"/>
                      <a:pt x="18227" y="18193"/>
                      <a:pt x="18037" y="16859"/>
                    </a:cubicBezTo>
                    <a:cubicBezTo>
                      <a:pt x="17751" y="15430"/>
                      <a:pt x="17275" y="14192"/>
                      <a:pt x="16513" y="13049"/>
                    </a:cubicBezTo>
                    <a:close/>
                    <a:moveTo>
                      <a:pt x="12417" y="21907"/>
                    </a:moveTo>
                    <a:cubicBezTo>
                      <a:pt x="11750" y="22860"/>
                      <a:pt x="10798" y="23336"/>
                      <a:pt x="9655" y="23431"/>
                    </a:cubicBezTo>
                    <a:cubicBezTo>
                      <a:pt x="8416" y="23527"/>
                      <a:pt x="7464" y="23241"/>
                      <a:pt x="6607" y="22574"/>
                    </a:cubicBezTo>
                    <a:cubicBezTo>
                      <a:pt x="5749" y="21907"/>
                      <a:pt x="5273" y="20955"/>
                      <a:pt x="4988" y="19812"/>
                    </a:cubicBezTo>
                    <a:cubicBezTo>
                      <a:pt x="4702" y="18574"/>
                      <a:pt x="4892" y="17431"/>
                      <a:pt x="5273" y="16193"/>
                    </a:cubicBezTo>
                    <a:cubicBezTo>
                      <a:pt x="5654" y="15145"/>
                      <a:pt x="6416" y="14478"/>
                      <a:pt x="7655" y="14192"/>
                    </a:cubicBezTo>
                    <a:cubicBezTo>
                      <a:pt x="8131" y="14097"/>
                      <a:pt x="8607" y="14002"/>
                      <a:pt x="9083" y="14002"/>
                    </a:cubicBezTo>
                    <a:cubicBezTo>
                      <a:pt x="9845" y="14002"/>
                      <a:pt x="10512" y="14192"/>
                      <a:pt x="11179" y="14478"/>
                    </a:cubicBezTo>
                    <a:cubicBezTo>
                      <a:pt x="12226" y="14954"/>
                      <a:pt x="12798" y="16002"/>
                      <a:pt x="12989" y="17717"/>
                    </a:cubicBezTo>
                    <a:cubicBezTo>
                      <a:pt x="13369" y="19526"/>
                      <a:pt x="13179" y="20955"/>
                      <a:pt x="12417" y="2190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2" name="任意多边形: 形状 121"/>
              <p:cNvSpPr/>
              <p:nvPr/>
            </p:nvSpPr>
            <p:spPr>
              <a:xfrm>
                <a:off x="5937189" y="3387156"/>
                <a:ext cx="23026" cy="18611"/>
              </a:xfrm>
              <a:custGeom>
                <a:avLst/>
                <a:gdLst>
                  <a:gd name="connsiteX0" fmla="*/ 29 w 23026"/>
                  <a:gd name="connsiteY0" fmla="*/ 10506 h 18611"/>
                  <a:gd name="connsiteX1" fmla="*/ 2410 w 23026"/>
                  <a:gd name="connsiteY1" fmla="*/ 16602 h 18611"/>
                  <a:gd name="connsiteX2" fmla="*/ 7744 w 23026"/>
                  <a:gd name="connsiteY2" fmla="*/ 18602 h 18611"/>
                  <a:gd name="connsiteX3" fmla="*/ 9173 w 23026"/>
                  <a:gd name="connsiteY3" fmla="*/ 18412 h 18611"/>
                  <a:gd name="connsiteX4" fmla="*/ 9744 w 23026"/>
                  <a:gd name="connsiteY4" fmla="*/ 15650 h 18611"/>
                  <a:gd name="connsiteX5" fmla="*/ 7649 w 23026"/>
                  <a:gd name="connsiteY5" fmla="*/ 16031 h 18611"/>
                  <a:gd name="connsiteX6" fmla="*/ 3743 w 23026"/>
                  <a:gd name="connsiteY6" fmla="*/ 14983 h 18611"/>
                  <a:gd name="connsiteX7" fmla="*/ 2029 w 23026"/>
                  <a:gd name="connsiteY7" fmla="*/ 11935 h 18611"/>
                  <a:gd name="connsiteX8" fmla="*/ 10601 w 23026"/>
                  <a:gd name="connsiteY8" fmla="*/ 6696 h 18611"/>
                  <a:gd name="connsiteX9" fmla="*/ 21269 w 23026"/>
                  <a:gd name="connsiteY9" fmla="*/ 10125 h 18611"/>
                  <a:gd name="connsiteX10" fmla="*/ 16697 w 23026"/>
                  <a:gd name="connsiteY10" fmla="*/ 14411 h 18611"/>
                  <a:gd name="connsiteX11" fmla="*/ 15174 w 23026"/>
                  <a:gd name="connsiteY11" fmla="*/ 14507 h 18611"/>
                  <a:gd name="connsiteX12" fmla="*/ 16602 w 23026"/>
                  <a:gd name="connsiteY12" fmla="*/ 17174 h 18611"/>
                  <a:gd name="connsiteX13" fmla="*/ 22984 w 23026"/>
                  <a:gd name="connsiteY13" fmla="*/ 9554 h 18611"/>
                  <a:gd name="connsiteX14" fmla="*/ 19174 w 23026"/>
                  <a:gd name="connsiteY14" fmla="*/ 2315 h 18611"/>
                  <a:gd name="connsiteX15" fmla="*/ 10506 w 23026"/>
                  <a:gd name="connsiteY15" fmla="*/ 29 h 18611"/>
                  <a:gd name="connsiteX16" fmla="*/ 29 w 23026"/>
                  <a:gd name="connsiteY16" fmla="*/ 10506 h 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26" h="18611">
                    <a:moveTo>
                      <a:pt x="29" y="10506"/>
                    </a:moveTo>
                    <a:cubicBezTo>
                      <a:pt x="219" y="13078"/>
                      <a:pt x="981" y="15174"/>
                      <a:pt x="2410" y="16602"/>
                    </a:cubicBezTo>
                    <a:cubicBezTo>
                      <a:pt x="3839" y="18031"/>
                      <a:pt x="5553" y="18698"/>
                      <a:pt x="7744" y="18602"/>
                    </a:cubicBezTo>
                    <a:cubicBezTo>
                      <a:pt x="8125" y="18602"/>
                      <a:pt x="8601" y="18507"/>
                      <a:pt x="9173" y="18412"/>
                    </a:cubicBezTo>
                    <a:lnTo>
                      <a:pt x="9744" y="15650"/>
                    </a:lnTo>
                    <a:cubicBezTo>
                      <a:pt x="8792" y="15840"/>
                      <a:pt x="8125" y="15935"/>
                      <a:pt x="7649" y="16031"/>
                    </a:cubicBezTo>
                    <a:cubicBezTo>
                      <a:pt x="6125" y="16126"/>
                      <a:pt x="4791" y="15840"/>
                      <a:pt x="3743" y="14983"/>
                    </a:cubicBezTo>
                    <a:cubicBezTo>
                      <a:pt x="2696" y="14221"/>
                      <a:pt x="2124" y="13173"/>
                      <a:pt x="2029" y="11935"/>
                    </a:cubicBezTo>
                    <a:cubicBezTo>
                      <a:pt x="1838" y="8887"/>
                      <a:pt x="4696" y="7077"/>
                      <a:pt x="10601" y="6696"/>
                    </a:cubicBezTo>
                    <a:cubicBezTo>
                      <a:pt x="17555" y="6220"/>
                      <a:pt x="21079" y="7363"/>
                      <a:pt x="21269" y="10125"/>
                    </a:cubicBezTo>
                    <a:cubicBezTo>
                      <a:pt x="21460" y="12697"/>
                      <a:pt x="19936" y="14126"/>
                      <a:pt x="16697" y="14411"/>
                    </a:cubicBezTo>
                    <a:cubicBezTo>
                      <a:pt x="16316" y="14411"/>
                      <a:pt x="15840" y="14411"/>
                      <a:pt x="15174" y="14507"/>
                    </a:cubicBezTo>
                    <a:lnTo>
                      <a:pt x="16602" y="17174"/>
                    </a:lnTo>
                    <a:cubicBezTo>
                      <a:pt x="21174" y="16888"/>
                      <a:pt x="23365" y="14316"/>
                      <a:pt x="22984" y="9554"/>
                    </a:cubicBezTo>
                    <a:cubicBezTo>
                      <a:pt x="22793" y="6506"/>
                      <a:pt x="21555" y="4125"/>
                      <a:pt x="19174" y="2315"/>
                    </a:cubicBezTo>
                    <a:cubicBezTo>
                      <a:pt x="16888" y="600"/>
                      <a:pt x="13935" y="-162"/>
                      <a:pt x="10506" y="29"/>
                    </a:cubicBezTo>
                    <a:cubicBezTo>
                      <a:pt x="3077" y="505"/>
                      <a:pt x="-352" y="4029"/>
                      <a:pt x="29" y="1050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3" name="任意多边形: 形状 122"/>
              <p:cNvSpPr/>
              <p:nvPr/>
            </p:nvSpPr>
            <p:spPr>
              <a:xfrm>
                <a:off x="5939027" y="3408806"/>
                <a:ext cx="24955" cy="21716"/>
              </a:xfrm>
              <a:custGeom>
                <a:avLst/>
                <a:gdLst>
                  <a:gd name="connsiteX0" fmla="*/ 3238 w 24955"/>
                  <a:gd name="connsiteY0" fmla="*/ 21717 h 21716"/>
                  <a:gd name="connsiteX1" fmla="*/ 24956 w 24955"/>
                  <a:gd name="connsiteY1" fmla="*/ 17812 h 21716"/>
                  <a:gd name="connsiteX2" fmla="*/ 23813 w 24955"/>
                  <a:gd name="connsiteY2" fmla="*/ 11525 h 21716"/>
                  <a:gd name="connsiteX3" fmla="*/ 15050 w 24955"/>
                  <a:gd name="connsiteY3" fmla="*/ 13049 h 21716"/>
                  <a:gd name="connsiteX4" fmla="*/ 14192 w 24955"/>
                  <a:gd name="connsiteY4" fmla="*/ 7906 h 21716"/>
                  <a:gd name="connsiteX5" fmla="*/ 22860 w 24955"/>
                  <a:gd name="connsiteY5" fmla="*/ 6287 h 21716"/>
                  <a:gd name="connsiteX6" fmla="*/ 21812 w 24955"/>
                  <a:gd name="connsiteY6" fmla="*/ 0 h 21716"/>
                  <a:gd name="connsiteX7" fmla="*/ 0 w 24955"/>
                  <a:gd name="connsiteY7" fmla="*/ 3905 h 21716"/>
                  <a:gd name="connsiteX8" fmla="*/ 1143 w 24955"/>
                  <a:gd name="connsiteY8" fmla="*/ 10287 h 21716"/>
                  <a:gd name="connsiteX9" fmla="*/ 12002 w 24955"/>
                  <a:gd name="connsiteY9" fmla="*/ 8287 h 21716"/>
                  <a:gd name="connsiteX10" fmla="*/ 12859 w 24955"/>
                  <a:gd name="connsiteY10" fmla="*/ 13430 h 21716"/>
                  <a:gd name="connsiteX11" fmla="*/ 2096 w 24955"/>
                  <a:gd name="connsiteY11" fmla="*/ 15430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55" h="21716">
                    <a:moveTo>
                      <a:pt x="3238" y="21717"/>
                    </a:moveTo>
                    <a:lnTo>
                      <a:pt x="24956" y="17812"/>
                    </a:lnTo>
                    <a:lnTo>
                      <a:pt x="23813" y="11525"/>
                    </a:lnTo>
                    <a:lnTo>
                      <a:pt x="15050" y="13049"/>
                    </a:lnTo>
                    <a:lnTo>
                      <a:pt x="14192" y="7906"/>
                    </a:lnTo>
                    <a:lnTo>
                      <a:pt x="22860" y="6287"/>
                    </a:lnTo>
                    <a:lnTo>
                      <a:pt x="21812" y="0"/>
                    </a:lnTo>
                    <a:lnTo>
                      <a:pt x="0" y="3905"/>
                    </a:lnTo>
                    <a:lnTo>
                      <a:pt x="1143" y="10287"/>
                    </a:lnTo>
                    <a:lnTo>
                      <a:pt x="12002" y="8287"/>
                    </a:lnTo>
                    <a:lnTo>
                      <a:pt x="12859" y="13430"/>
                    </a:lnTo>
                    <a:lnTo>
                      <a:pt x="2096" y="15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4" name="任意多边形: 形状 123"/>
              <p:cNvSpPr/>
              <p:nvPr/>
            </p:nvSpPr>
            <p:spPr>
              <a:xfrm>
                <a:off x="5944171" y="3432047"/>
                <a:ext cx="25241" cy="21240"/>
              </a:xfrm>
              <a:custGeom>
                <a:avLst/>
                <a:gdLst>
                  <a:gd name="connsiteX0" fmla="*/ 6572 w 25241"/>
                  <a:gd name="connsiteY0" fmla="*/ 20574 h 21240"/>
                  <a:gd name="connsiteX1" fmla="*/ 3905 w 25241"/>
                  <a:gd name="connsiteY1" fmla="*/ 11716 h 21240"/>
                  <a:gd name="connsiteX2" fmla="*/ 12382 w 25241"/>
                  <a:gd name="connsiteY2" fmla="*/ 9239 h 21240"/>
                  <a:gd name="connsiteX3" fmla="*/ 14192 w 25241"/>
                  <a:gd name="connsiteY3" fmla="*/ 15621 h 21240"/>
                  <a:gd name="connsiteX4" fmla="*/ 16383 w 25241"/>
                  <a:gd name="connsiteY4" fmla="*/ 14954 h 21240"/>
                  <a:gd name="connsiteX5" fmla="*/ 14478 w 25241"/>
                  <a:gd name="connsiteY5" fmla="*/ 8572 h 21240"/>
                  <a:gd name="connsiteX6" fmla="*/ 20860 w 25241"/>
                  <a:gd name="connsiteY6" fmla="*/ 6763 h 21240"/>
                  <a:gd name="connsiteX7" fmla="*/ 23146 w 25241"/>
                  <a:gd name="connsiteY7" fmla="*/ 14288 h 21240"/>
                  <a:gd name="connsiteX8" fmla="*/ 25241 w 25241"/>
                  <a:gd name="connsiteY8" fmla="*/ 13716 h 21240"/>
                  <a:gd name="connsiteX9" fmla="*/ 21241 w 25241"/>
                  <a:gd name="connsiteY9" fmla="*/ 0 h 21240"/>
                  <a:gd name="connsiteX10" fmla="*/ 0 w 25241"/>
                  <a:gd name="connsiteY10" fmla="*/ 6191 h 21240"/>
                  <a:gd name="connsiteX11" fmla="*/ 4381 w 25241"/>
                  <a:gd name="connsiteY11" fmla="*/ 21241 h 2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41" h="21240">
                    <a:moveTo>
                      <a:pt x="6572" y="20574"/>
                    </a:moveTo>
                    <a:lnTo>
                      <a:pt x="3905" y="11716"/>
                    </a:lnTo>
                    <a:lnTo>
                      <a:pt x="12382" y="9239"/>
                    </a:lnTo>
                    <a:lnTo>
                      <a:pt x="14192" y="15621"/>
                    </a:lnTo>
                    <a:lnTo>
                      <a:pt x="16383" y="14954"/>
                    </a:lnTo>
                    <a:lnTo>
                      <a:pt x="14478" y="8572"/>
                    </a:lnTo>
                    <a:lnTo>
                      <a:pt x="20860" y="6763"/>
                    </a:lnTo>
                    <a:lnTo>
                      <a:pt x="23146" y="14288"/>
                    </a:lnTo>
                    <a:lnTo>
                      <a:pt x="25241" y="13716"/>
                    </a:lnTo>
                    <a:lnTo>
                      <a:pt x="21241" y="0"/>
                    </a:lnTo>
                    <a:lnTo>
                      <a:pt x="0" y="6191"/>
                    </a:lnTo>
                    <a:lnTo>
                      <a:pt x="4381" y="2124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5" name="任意多边形: 形状 124"/>
              <p:cNvSpPr/>
              <p:nvPr/>
            </p:nvSpPr>
            <p:spPr>
              <a:xfrm>
                <a:off x="5950553" y="3450526"/>
                <a:ext cx="26669" cy="23431"/>
              </a:xfrm>
              <a:custGeom>
                <a:avLst/>
                <a:gdLst>
                  <a:gd name="connsiteX0" fmla="*/ 6191 w 26669"/>
                  <a:gd name="connsiteY0" fmla="*/ 23431 h 23431"/>
                  <a:gd name="connsiteX1" fmla="*/ 26670 w 26669"/>
                  <a:gd name="connsiteY1" fmla="*/ 15049 h 23431"/>
                  <a:gd name="connsiteX2" fmla="*/ 25813 w 26669"/>
                  <a:gd name="connsiteY2" fmla="*/ 13049 h 23431"/>
                  <a:gd name="connsiteX3" fmla="*/ 11811 w 26669"/>
                  <a:gd name="connsiteY3" fmla="*/ 18764 h 23431"/>
                  <a:gd name="connsiteX4" fmla="*/ 22003 w 26669"/>
                  <a:gd name="connsiteY4" fmla="*/ 3715 h 23431"/>
                  <a:gd name="connsiteX5" fmla="*/ 20479 w 26669"/>
                  <a:gd name="connsiteY5" fmla="*/ 0 h 23431"/>
                  <a:gd name="connsiteX6" fmla="*/ 0 w 26669"/>
                  <a:gd name="connsiteY6" fmla="*/ 8287 h 23431"/>
                  <a:gd name="connsiteX7" fmla="*/ 857 w 26669"/>
                  <a:gd name="connsiteY7" fmla="*/ 10287 h 23431"/>
                  <a:gd name="connsiteX8" fmla="*/ 13811 w 26669"/>
                  <a:gd name="connsiteY8" fmla="*/ 5048 h 23431"/>
                  <a:gd name="connsiteX9" fmla="*/ 4286 w 26669"/>
                  <a:gd name="connsiteY9" fmla="*/ 18859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9" h="23431">
                    <a:moveTo>
                      <a:pt x="6191" y="23431"/>
                    </a:moveTo>
                    <a:lnTo>
                      <a:pt x="26670" y="15049"/>
                    </a:lnTo>
                    <a:lnTo>
                      <a:pt x="25813" y="13049"/>
                    </a:lnTo>
                    <a:lnTo>
                      <a:pt x="11811" y="18764"/>
                    </a:lnTo>
                    <a:lnTo>
                      <a:pt x="22003" y="3715"/>
                    </a:lnTo>
                    <a:lnTo>
                      <a:pt x="20479" y="0"/>
                    </a:lnTo>
                    <a:lnTo>
                      <a:pt x="0" y="8287"/>
                    </a:lnTo>
                    <a:lnTo>
                      <a:pt x="857" y="10287"/>
                    </a:lnTo>
                    <a:lnTo>
                      <a:pt x="13811" y="5048"/>
                    </a:lnTo>
                    <a:lnTo>
                      <a:pt x="4286" y="1885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6" name="任意多边形: 形状 125"/>
              <p:cNvSpPr/>
              <p:nvPr/>
            </p:nvSpPr>
            <p:spPr>
              <a:xfrm>
                <a:off x="5962962" y="3473189"/>
                <a:ext cx="22653" cy="23437"/>
              </a:xfrm>
              <a:custGeom>
                <a:avLst/>
                <a:gdLst>
                  <a:gd name="connsiteX0" fmla="*/ 5497 w 22653"/>
                  <a:gd name="connsiteY0" fmla="*/ 23437 h 23437"/>
                  <a:gd name="connsiteX1" fmla="*/ 15975 w 22653"/>
                  <a:gd name="connsiteY1" fmla="*/ 17722 h 23437"/>
                  <a:gd name="connsiteX2" fmla="*/ 11689 w 22653"/>
                  <a:gd name="connsiteY2" fmla="*/ 9721 h 23437"/>
                  <a:gd name="connsiteX3" fmla="*/ 9784 w 22653"/>
                  <a:gd name="connsiteY3" fmla="*/ 10769 h 23437"/>
                  <a:gd name="connsiteX4" fmla="*/ 11308 w 22653"/>
                  <a:gd name="connsiteY4" fmla="*/ 13531 h 23437"/>
                  <a:gd name="connsiteX5" fmla="*/ 6545 w 22653"/>
                  <a:gd name="connsiteY5" fmla="*/ 16103 h 23437"/>
                  <a:gd name="connsiteX6" fmla="*/ 3116 w 22653"/>
                  <a:gd name="connsiteY6" fmla="*/ 15246 h 23437"/>
                  <a:gd name="connsiteX7" fmla="*/ 3497 w 22653"/>
                  <a:gd name="connsiteY7" fmla="*/ 11912 h 23437"/>
                  <a:gd name="connsiteX8" fmla="*/ 9498 w 22653"/>
                  <a:gd name="connsiteY8" fmla="*/ 7912 h 23437"/>
                  <a:gd name="connsiteX9" fmla="*/ 16737 w 22653"/>
                  <a:gd name="connsiteY9" fmla="*/ 5054 h 23437"/>
                  <a:gd name="connsiteX10" fmla="*/ 20166 w 22653"/>
                  <a:gd name="connsiteY10" fmla="*/ 6959 h 23437"/>
                  <a:gd name="connsiteX11" fmla="*/ 18451 w 22653"/>
                  <a:gd name="connsiteY11" fmla="*/ 12007 h 23437"/>
                  <a:gd name="connsiteX12" fmla="*/ 17404 w 22653"/>
                  <a:gd name="connsiteY12" fmla="*/ 12579 h 23437"/>
                  <a:gd name="connsiteX13" fmla="*/ 16927 w 22653"/>
                  <a:gd name="connsiteY13" fmla="*/ 12865 h 23437"/>
                  <a:gd name="connsiteX14" fmla="*/ 19594 w 22653"/>
                  <a:gd name="connsiteY14" fmla="*/ 14865 h 23437"/>
                  <a:gd name="connsiteX15" fmla="*/ 21595 w 22653"/>
                  <a:gd name="connsiteY15" fmla="*/ 5340 h 23437"/>
                  <a:gd name="connsiteX16" fmla="*/ 15213 w 22653"/>
                  <a:gd name="connsiteY16" fmla="*/ 292 h 23437"/>
                  <a:gd name="connsiteX17" fmla="*/ 6450 w 22653"/>
                  <a:gd name="connsiteY17" fmla="*/ 1720 h 23437"/>
                  <a:gd name="connsiteX18" fmla="*/ 449 w 22653"/>
                  <a:gd name="connsiteY18" fmla="*/ 8007 h 23437"/>
                  <a:gd name="connsiteX19" fmla="*/ 1497 w 22653"/>
                  <a:gd name="connsiteY19" fmla="*/ 16103 h 23437"/>
                  <a:gd name="connsiteX20" fmla="*/ 5878 w 22653"/>
                  <a:gd name="connsiteY20" fmla="*/ 20199 h 23437"/>
                  <a:gd name="connsiteX21" fmla="*/ 4831 w 22653"/>
                  <a:gd name="connsiteY21" fmla="*/ 21532 h 23437"/>
                  <a:gd name="connsiteX22" fmla="*/ 5497 w 22653"/>
                  <a:gd name="connsiteY22" fmla="*/ 23437 h 2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53" h="23437">
                    <a:moveTo>
                      <a:pt x="5497" y="23437"/>
                    </a:moveTo>
                    <a:lnTo>
                      <a:pt x="15975" y="17722"/>
                    </a:lnTo>
                    <a:lnTo>
                      <a:pt x="11689" y="9721"/>
                    </a:lnTo>
                    <a:lnTo>
                      <a:pt x="9784" y="10769"/>
                    </a:lnTo>
                    <a:lnTo>
                      <a:pt x="11308" y="13531"/>
                    </a:lnTo>
                    <a:lnTo>
                      <a:pt x="6545" y="16103"/>
                    </a:lnTo>
                    <a:cubicBezTo>
                      <a:pt x="5021" y="16961"/>
                      <a:pt x="3878" y="16675"/>
                      <a:pt x="3116" y="15246"/>
                    </a:cubicBezTo>
                    <a:cubicBezTo>
                      <a:pt x="2450" y="14103"/>
                      <a:pt x="2640" y="12960"/>
                      <a:pt x="3497" y="11912"/>
                    </a:cubicBezTo>
                    <a:cubicBezTo>
                      <a:pt x="4354" y="10864"/>
                      <a:pt x="6355" y="9531"/>
                      <a:pt x="9498" y="7912"/>
                    </a:cubicBezTo>
                    <a:cubicBezTo>
                      <a:pt x="12832" y="6102"/>
                      <a:pt x="15213" y="5149"/>
                      <a:pt x="16737" y="5054"/>
                    </a:cubicBezTo>
                    <a:cubicBezTo>
                      <a:pt x="18261" y="4959"/>
                      <a:pt x="19404" y="5530"/>
                      <a:pt x="20166" y="6959"/>
                    </a:cubicBezTo>
                    <a:cubicBezTo>
                      <a:pt x="21214" y="8864"/>
                      <a:pt x="20642" y="10579"/>
                      <a:pt x="18451" y="12007"/>
                    </a:cubicBezTo>
                    <a:lnTo>
                      <a:pt x="17404" y="12579"/>
                    </a:lnTo>
                    <a:lnTo>
                      <a:pt x="16927" y="12865"/>
                    </a:lnTo>
                    <a:lnTo>
                      <a:pt x="19594" y="14865"/>
                    </a:lnTo>
                    <a:cubicBezTo>
                      <a:pt x="22833" y="12103"/>
                      <a:pt x="23500" y="8959"/>
                      <a:pt x="21595" y="5340"/>
                    </a:cubicBezTo>
                    <a:cubicBezTo>
                      <a:pt x="20166" y="2578"/>
                      <a:pt x="17975" y="958"/>
                      <a:pt x="15213" y="292"/>
                    </a:cubicBezTo>
                    <a:cubicBezTo>
                      <a:pt x="12451" y="-375"/>
                      <a:pt x="9498" y="101"/>
                      <a:pt x="6450" y="1720"/>
                    </a:cubicBezTo>
                    <a:cubicBezTo>
                      <a:pt x="3307" y="3435"/>
                      <a:pt x="1307" y="5530"/>
                      <a:pt x="449" y="8007"/>
                    </a:cubicBezTo>
                    <a:cubicBezTo>
                      <a:pt x="-408" y="10483"/>
                      <a:pt x="-27" y="13246"/>
                      <a:pt x="1497" y="16103"/>
                    </a:cubicBezTo>
                    <a:cubicBezTo>
                      <a:pt x="2450" y="17818"/>
                      <a:pt x="3878" y="19246"/>
                      <a:pt x="5878" y="20199"/>
                    </a:cubicBezTo>
                    <a:lnTo>
                      <a:pt x="4831" y="21532"/>
                    </a:lnTo>
                    <a:lnTo>
                      <a:pt x="5497" y="2343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7" name="任意多边形: 形状 126"/>
              <p:cNvSpPr/>
              <p:nvPr/>
            </p:nvSpPr>
            <p:spPr>
              <a:xfrm>
                <a:off x="5972460" y="3490245"/>
                <a:ext cx="25461" cy="24619"/>
              </a:xfrm>
              <a:custGeom>
                <a:avLst/>
                <a:gdLst>
                  <a:gd name="connsiteX0" fmla="*/ 19812 w 25461"/>
                  <a:gd name="connsiteY0" fmla="*/ 21908 h 24619"/>
                  <a:gd name="connsiteX1" fmla="*/ 23336 w 25461"/>
                  <a:gd name="connsiteY1" fmla="*/ 7525 h 24619"/>
                  <a:gd name="connsiteX2" fmla="*/ 18097 w 25461"/>
                  <a:gd name="connsiteY2" fmla="*/ 0 h 24619"/>
                  <a:gd name="connsiteX3" fmla="*/ 0 w 25461"/>
                  <a:gd name="connsiteY3" fmla="*/ 12668 h 24619"/>
                  <a:gd name="connsiteX4" fmla="*/ 5048 w 25461"/>
                  <a:gd name="connsiteY4" fmla="*/ 19907 h 24619"/>
                  <a:gd name="connsiteX5" fmla="*/ 19812 w 25461"/>
                  <a:gd name="connsiteY5" fmla="*/ 21908 h 24619"/>
                  <a:gd name="connsiteX6" fmla="*/ 20193 w 25461"/>
                  <a:gd name="connsiteY6" fmla="*/ 6382 h 24619"/>
                  <a:gd name="connsiteX7" fmla="*/ 21146 w 25461"/>
                  <a:gd name="connsiteY7" fmla="*/ 7811 h 24619"/>
                  <a:gd name="connsiteX8" fmla="*/ 21336 w 25461"/>
                  <a:gd name="connsiteY8" fmla="*/ 11621 h 24619"/>
                  <a:gd name="connsiteX9" fmla="*/ 15907 w 25461"/>
                  <a:gd name="connsiteY9" fmla="*/ 16478 h 24619"/>
                  <a:gd name="connsiteX10" fmla="*/ 9430 w 25461"/>
                  <a:gd name="connsiteY10" fmla="*/ 19907 h 24619"/>
                  <a:gd name="connsiteX11" fmla="*/ 6001 w 25461"/>
                  <a:gd name="connsiteY11" fmla="*/ 18383 h 24619"/>
                  <a:gd name="connsiteX12" fmla="*/ 5048 w 25461"/>
                  <a:gd name="connsiteY12" fmla="*/ 16954 h 24619"/>
                  <a:gd name="connsiteX13" fmla="*/ 20193 w 25461"/>
                  <a:gd name="connsiteY13" fmla="*/ 6382 h 2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 h="24619">
                    <a:moveTo>
                      <a:pt x="19812" y="21908"/>
                    </a:moveTo>
                    <a:cubicBezTo>
                      <a:pt x="25908" y="17717"/>
                      <a:pt x="27051" y="12859"/>
                      <a:pt x="23336" y="7525"/>
                    </a:cubicBezTo>
                    <a:lnTo>
                      <a:pt x="18097" y="0"/>
                    </a:lnTo>
                    <a:lnTo>
                      <a:pt x="0" y="12668"/>
                    </a:lnTo>
                    <a:lnTo>
                      <a:pt x="5048" y="19907"/>
                    </a:lnTo>
                    <a:cubicBezTo>
                      <a:pt x="8763" y="25432"/>
                      <a:pt x="13716" y="26099"/>
                      <a:pt x="19812" y="21908"/>
                    </a:cubicBezTo>
                    <a:close/>
                    <a:moveTo>
                      <a:pt x="20193" y="6382"/>
                    </a:moveTo>
                    <a:lnTo>
                      <a:pt x="21146" y="7811"/>
                    </a:lnTo>
                    <a:cubicBezTo>
                      <a:pt x="22003" y="9049"/>
                      <a:pt x="22098" y="10382"/>
                      <a:pt x="21336" y="11621"/>
                    </a:cubicBezTo>
                    <a:cubicBezTo>
                      <a:pt x="20574" y="12859"/>
                      <a:pt x="18764" y="14478"/>
                      <a:pt x="15907" y="16478"/>
                    </a:cubicBezTo>
                    <a:cubicBezTo>
                      <a:pt x="13049" y="18479"/>
                      <a:pt x="10859" y="19621"/>
                      <a:pt x="9430" y="19907"/>
                    </a:cubicBezTo>
                    <a:cubicBezTo>
                      <a:pt x="8001" y="20193"/>
                      <a:pt x="6858" y="19717"/>
                      <a:pt x="6001" y="18383"/>
                    </a:cubicBezTo>
                    <a:lnTo>
                      <a:pt x="5048" y="16954"/>
                    </a:lnTo>
                    <a:lnTo>
                      <a:pt x="20193"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8" name="任意多边形: 形状 127"/>
              <p:cNvSpPr/>
              <p:nvPr/>
            </p:nvSpPr>
            <p:spPr>
              <a:xfrm>
                <a:off x="5990021" y="3509104"/>
                <a:ext cx="25111" cy="24705"/>
              </a:xfrm>
              <a:custGeom>
                <a:avLst/>
                <a:gdLst>
                  <a:gd name="connsiteX0" fmla="*/ 13967 w 25111"/>
                  <a:gd name="connsiteY0" fmla="*/ 22479 h 24705"/>
                  <a:gd name="connsiteX1" fmla="*/ 25111 w 25111"/>
                  <a:gd name="connsiteY1" fmla="*/ 12668 h 24705"/>
                  <a:gd name="connsiteX2" fmla="*/ 23682 w 25111"/>
                  <a:gd name="connsiteY2" fmla="*/ 11049 h 24705"/>
                  <a:gd name="connsiteX3" fmla="*/ 12538 w 25111"/>
                  <a:gd name="connsiteY3" fmla="*/ 20860 h 24705"/>
                  <a:gd name="connsiteX4" fmla="*/ 5680 w 25111"/>
                  <a:gd name="connsiteY4" fmla="*/ 21050 h 24705"/>
                  <a:gd name="connsiteX5" fmla="*/ 4442 w 25111"/>
                  <a:gd name="connsiteY5" fmla="*/ 18002 h 24705"/>
                  <a:gd name="connsiteX6" fmla="*/ 6919 w 25111"/>
                  <a:gd name="connsiteY6" fmla="*/ 14764 h 24705"/>
                  <a:gd name="connsiteX7" fmla="*/ 18253 w 25111"/>
                  <a:gd name="connsiteY7" fmla="*/ 4858 h 24705"/>
                  <a:gd name="connsiteX8" fmla="*/ 14062 w 25111"/>
                  <a:gd name="connsiteY8" fmla="*/ 0 h 24705"/>
                  <a:gd name="connsiteX9" fmla="*/ 2918 w 25111"/>
                  <a:gd name="connsiteY9" fmla="*/ 9811 h 24705"/>
                  <a:gd name="connsiteX10" fmla="*/ 2728 w 25111"/>
                  <a:gd name="connsiteY10" fmla="*/ 21146 h 24705"/>
                  <a:gd name="connsiteX11" fmla="*/ 13967 w 25111"/>
                  <a:gd name="connsiteY11" fmla="*/ 22479 h 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1" h="24705">
                    <a:moveTo>
                      <a:pt x="13967" y="22479"/>
                    </a:moveTo>
                    <a:lnTo>
                      <a:pt x="25111" y="12668"/>
                    </a:lnTo>
                    <a:lnTo>
                      <a:pt x="23682" y="11049"/>
                    </a:lnTo>
                    <a:lnTo>
                      <a:pt x="12538" y="20860"/>
                    </a:lnTo>
                    <a:cubicBezTo>
                      <a:pt x="9871" y="23146"/>
                      <a:pt x="7681" y="23241"/>
                      <a:pt x="5680" y="21050"/>
                    </a:cubicBezTo>
                    <a:cubicBezTo>
                      <a:pt x="4728" y="19907"/>
                      <a:pt x="4252" y="18955"/>
                      <a:pt x="4442" y="18002"/>
                    </a:cubicBezTo>
                    <a:cubicBezTo>
                      <a:pt x="4632" y="17145"/>
                      <a:pt x="5395" y="16002"/>
                      <a:pt x="6919" y="14764"/>
                    </a:cubicBezTo>
                    <a:lnTo>
                      <a:pt x="18253" y="4858"/>
                    </a:lnTo>
                    <a:lnTo>
                      <a:pt x="14062" y="0"/>
                    </a:lnTo>
                    <a:lnTo>
                      <a:pt x="2918" y="9811"/>
                    </a:lnTo>
                    <a:cubicBezTo>
                      <a:pt x="-892" y="13145"/>
                      <a:pt x="-987" y="16954"/>
                      <a:pt x="2728" y="21146"/>
                    </a:cubicBezTo>
                    <a:cubicBezTo>
                      <a:pt x="6347" y="25432"/>
                      <a:pt x="10157" y="25813"/>
                      <a:pt x="13967" y="2247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29" name="任意多边形: 形状 128"/>
              <p:cNvSpPr/>
              <p:nvPr/>
            </p:nvSpPr>
            <p:spPr>
              <a:xfrm>
                <a:off x="6016021" y="3533869"/>
                <a:ext cx="24543" cy="25081"/>
              </a:xfrm>
              <a:custGeom>
                <a:avLst/>
                <a:gdLst>
                  <a:gd name="connsiteX0" fmla="*/ 3779 w 24543"/>
                  <a:gd name="connsiteY0" fmla="*/ 22574 h 25081"/>
                  <a:gd name="connsiteX1" fmla="*/ 15114 w 24543"/>
                  <a:gd name="connsiteY1" fmla="*/ 22003 h 25081"/>
                  <a:gd name="connsiteX2" fmla="*/ 24543 w 24543"/>
                  <a:gd name="connsiteY2" fmla="*/ 10573 h 25081"/>
                  <a:gd name="connsiteX3" fmla="*/ 22829 w 24543"/>
                  <a:gd name="connsiteY3" fmla="*/ 9239 h 25081"/>
                  <a:gd name="connsiteX4" fmla="*/ 13399 w 24543"/>
                  <a:gd name="connsiteY4" fmla="*/ 20764 h 25081"/>
                  <a:gd name="connsiteX5" fmla="*/ 6732 w 24543"/>
                  <a:gd name="connsiteY5" fmla="*/ 22098 h 25081"/>
                  <a:gd name="connsiteX6" fmla="*/ 5017 w 24543"/>
                  <a:gd name="connsiteY6" fmla="*/ 19336 h 25081"/>
                  <a:gd name="connsiteX7" fmla="*/ 6922 w 24543"/>
                  <a:gd name="connsiteY7" fmla="*/ 15716 h 25081"/>
                  <a:gd name="connsiteX8" fmla="*/ 16447 w 24543"/>
                  <a:gd name="connsiteY8" fmla="*/ 4096 h 25081"/>
                  <a:gd name="connsiteX9" fmla="*/ 11494 w 24543"/>
                  <a:gd name="connsiteY9" fmla="*/ 0 h 25081"/>
                  <a:gd name="connsiteX10" fmla="*/ 2065 w 24543"/>
                  <a:gd name="connsiteY10" fmla="*/ 11430 h 25081"/>
                  <a:gd name="connsiteX11" fmla="*/ 3779 w 24543"/>
                  <a:gd name="connsiteY11" fmla="*/ 22574 h 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3" h="25081">
                    <a:moveTo>
                      <a:pt x="3779" y="22574"/>
                    </a:moveTo>
                    <a:cubicBezTo>
                      <a:pt x="8160" y="26098"/>
                      <a:pt x="11875" y="25908"/>
                      <a:pt x="15114" y="22003"/>
                    </a:cubicBezTo>
                    <a:lnTo>
                      <a:pt x="24543" y="10573"/>
                    </a:lnTo>
                    <a:lnTo>
                      <a:pt x="22829" y="9239"/>
                    </a:lnTo>
                    <a:lnTo>
                      <a:pt x="13399" y="20764"/>
                    </a:lnTo>
                    <a:cubicBezTo>
                      <a:pt x="11208" y="23431"/>
                      <a:pt x="8923" y="23908"/>
                      <a:pt x="6732" y="22098"/>
                    </a:cubicBezTo>
                    <a:cubicBezTo>
                      <a:pt x="5589" y="21146"/>
                      <a:pt x="5017" y="20193"/>
                      <a:pt x="5017" y="19336"/>
                    </a:cubicBezTo>
                    <a:cubicBezTo>
                      <a:pt x="5017" y="18479"/>
                      <a:pt x="5684" y="17240"/>
                      <a:pt x="6922" y="15716"/>
                    </a:cubicBezTo>
                    <a:lnTo>
                      <a:pt x="16447" y="4096"/>
                    </a:lnTo>
                    <a:lnTo>
                      <a:pt x="11494" y="0"/>
                    </a:lnTo>
                    <a:lnTo>
                      <a:pt x="2065" y="11430"/>
                    </a:lnTo>
                    <a:cubicBezTo>
                      <a:pt x="-1174" y="15335"/>
                      <a:pt x="-602" y="19050"/>
                      <a:pt x="3779" y="2257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0" name="任意多边形: 形状 129"/>
              <p:cNvSpPr/>
              <p:nvPr/>
            </p:nvSpPr>
            <p:spPr>
              <a:xfrm>
                <a:off x="6032563" y="3547490"/>
                <a:ext cx="25717" cy="27336"/>
              </a:xfrm>
              <a:custGeom>
                <a:avLst/>
                <a:gdLst>
                  <a:gd name="connsiteX0" fmla="*/ 9430 w 25717"/>
                  <a:gd name="connsiteY0" fmla="*/ 7906 h 27336"/>
                  <a:gd name="connsiteX1" fmla="*/ 9525 w 25717"/>
                  <a:gd name="connsiteY1" fmla="*/ 24670 h 27336"/>
                  <a:gd name="connsiteX2" fmla="*/ 13621 w 25717"/>
                  <a:gd name="connsiteY2" fmla="*/ 27337 h 27336"/>
                  <a:gd name="connsiteX3" fmla="*/ 25718 w 25717"/>
                  <a:gd name="connsiteY3" fmla="*/ 8858 h 27336"/>
                  <a:gd name="connsiteX4" fmla="*/ 23908 w 25717"/>
                  <a:gd name="connsiteY4" fmla="*/ 7715 h 27336"/>
                  <a:gd name="connsiteX5" fmla="*/ 15621 w 25717"/>
                  <a:gd name="connsiteY5" fmla="*/ 20383 h 27336"/>
                  <a:gd name="connsiteX6" fmla="*/ 15526 w 25717"/>
                  <a:gd name="connsiteY6" fmla="*/ 2191 h 27336"/>
                  <a:gd name="connsiteX7" fmla="*/ 12097 w 25717"/>
                  <a:gd name="connsiteY7" fmla="*/ 0 h 27336"/>
                  <a:gd name="connsiteX8" fmla="*/ 0 w 25717"/>
                  <a:gd name="connsiteY8" fmla="*/ 18479 h 27336"/>
                  <a:gd name="connsiteX9" fmla="*/ 1810 w 25717"/>
                  <a:gd name="connsiteY9" fmla="*/ 19621 h 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 h="27336">
                    <a:moveTo>
                      <a:pt x="9430" y="7906"/>
                    </a:moveTo>
                    <a:lnTo>
                      <a:pt x="9525" y="24670"/>
                    </a:lnTo>
                    <a:lnTo>
                      <a:pt x="13621" y="27337"/>
                    </a:lnTo>
                    <a:lnTo>
                      <a:pt x="25718" y="8858"/>
                    </a:lnTo>
                    <a:lnTo>
                      <a:pt x="23908" y="7715"/>
                    </a:lnTo>
                    <a:lnTo>
                      <a:pt x="15621" y="20383"/>
                    </a:lnTo>
                    <a:lnTo>
                      <a:pt x="15526" y="2191"/>
                    </a:lnTo>
                    <a:lnTo>
                      <a:pt x="12097" y="0"/>
                    </a:lnTo>
                    <a:lnTo>
                      <a:pt x="0" y="18479"/>
                    </a:lnTo>
                    <a:lnTo>
                      <a:pt x="1810" y="19621"/>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1" name="任意多边形: 形状 130"/>
              <p:cNvSpPr/>
              <p:nvPr/>
            </p:nvSpPr>
            <p:spPr>
              <a:xfrm rot="-3691384">
                <a:off x="6049674" y="3567260"/>
                <a:ext cx="22097" cy="6381"/>
              </a:xfrm>
              <a:custGeom>
                <a:avLst/>
                <a:gdLst>
                  <a:gd name="connsiteX0" fmla="*/ 0 w 22097"/>
                  <a:gd name="connsiteY0" fmla="*/ 0 h 6381"/>
                  <a:gd name="connsiteX1" fmla="*/ 22098 w 22097"/>
                  <a:gd name="connsiteY1" fmla="*/ 0 h 6381"/>
                  <a:gd name="connsiteX2" fmla="*/ 22098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8" y="0"/>
                    </a:lnTo>
                    <a:lnTo>
                      <a:pt x="22098"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2" name="任意多边形: 形状 131"/>
              <p:cNvSpPr/>
              <p:nvPr/>
            </p:nvSpPr>
            <p:spPr>
              <a:xfrm>
                <a:off x="6068567" y="3564063"/>
                <a:ext cx="20097" cy="24860"/>
              </a:xfrm>
              <a:custGeom>
                <a:avLst/>
                <a:gdLst>
                  <a:gd name="connsiteX0" fmla="*/ 20098 w 20097"/>
                  <a:gd name="connsiteY0" fmla="*/ 7239 h 24860"/>
                  <a:gd name="connsiteX1" fmla="*/ 17907 w 20097"/>
                  <a:gd name="connsiteY1" fmla="*/ 6287 h 24860"/>
                  <a:gd name="connsiteX2" fmla="*/ 6668 w 20097"/>
                  <a:gd name="connsiteY2" fmla="*/ 19621 h 24860"/>
                  <a:gd name="connsiteX3" fmla="*/ 9525 w 20097"/>
                  <a:gd name="connsiteY3" fmla="*/ 2572 h 24860"/>
                  <a:gd name="connsiteX4" fmla="*/ 3620 w 20097"/>
                  <a:gd name="connsiteY4" fmla="*/ 0 h 24860"/>
                  <a:gd name="connsiteX5" fmla="*/ 0 w 20097"/>
                  <a:gd name="connsiteY5" fmla="*/ 22574 h 24860"/>
                  <a:gd name="connsiteX6" fmla="*/ 5239 w 20097"/>
                  <a:gd name="connsiteY6" fmla="*/ 24860 h 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24860">
                    <a:moveTo>
                      <a:pt x="20098" y="7239"/>
                    </a:moveTo>
                    <a:lnTo>
                      <a:pt x="17907" y="6287"/>
                    </a:lnTo>
                    <a:lnTo>
                      <a:pt x="6668" y="19621"/>
                    </a:lnTo>
                    <a:lnTo>
                      <a:pt x="9525" y="2572"/>
                    </a:lnTo>
                    <a:lnTo>
                      <a:pt x="3620" y="0"/>
                    </a:lnTo>
                    <a:lnTo>
                      <a:pt x="0" y="22574"/>
                    </a:lnTo>
                    <a:lnTo>
                      <a:pt x="5239" y="2486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3" name="任意多边形: 形状 132"/>
              <p:cNvSpPr/>
              <p:nvPr/>
            </p:nvSpPr>
            <p:spPr>
              <a:xfrm>
                <a:off x="6084950" y="3572541"/>
                <a:ext cx="20574" cy="25908"/>
              </a:xfrm>
              <a:custGeom>
                <a:avLst/>
                <a:gdLst>
                  <a:gd name="connsiteX0" fmla="*/ 19907 w 20574"/>
                  <a:gd name="connsiteY0" fmla="*/ 6572 h 25908"/>
                  <a:gd name="connsiteX1" fmla="*/ 20574 w 20574"/>
                  <a:gd name="connsiteY1" fmla="*/ 4477 h 25908"/>
                  <a:gd name="connsiteX2" fmla="*/ 6953 w 20574"/>
                  <a:gd name="connsiteY2" fmla="*/ 0 h 25908"/>
                  <a:gd name="connsiteX3" fmla="*/ 0 w 20574"/>
                  <a:gd name="connsiteY3" fmla="*/ 20955 h 25908"/>
                  <a:gd name="connsiteX4" fmla="*/ 14859 w 20574"/>
                  <a:gd name="connsiteY4" fmla="*/ 25908 h 25908"/>
                  <a:gd name="connsiteX5" fmla="*/ 15526 w 20574"/>
                  <a:gd name="connsiteY5" fmla="*/ 23813 h 25908"/>
                  <a:gd name="connsiteX6" fmla="*/ 6763 w 20574"/>
                  <a:gd name="connsiteY6" fmla="*/ 20860 h 25908"/>
                  <a:gd name="connsiteX7" fmla="*/ 9525 w 20574"/>
                  <a:gd name="connsiteY7" fmla="*/ 12573 h 25908"/>
                  <a:gd name="connsiteX8" fmla="*/ 15907 w 20574"/>
                  <a:gd name="connsiteY8" fmla="*/ 14668 h 25908"/>
                  <a:gd name="connsiteX9" fmla="*/ 16573 w 20574"/>
                  <a:gd name="connsiteY9" fmla="*/ 12573 h 25908"/>
                  <a:gd name="connsiteX10" fmla="*/ 10287 w 20574"/>
                  <a:gd name="connsiteY10" fmla="*/ 10478 h 25908"/>
                  <a:gd name="connsiteX11" fmla="*/ 12383 w 20574"/>
                  <a:gd name="connsiteY11" fmla="*/ 4096 h 2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4" h="25908">
                    <a:moveTo>
                      <a:pt x="19907" y="6572"/>
                    </a:moveTo>
                    <a:lnTo>
                      <a:pt x="20574" y="4477"/>
                    </a:lnTo>
                    <a:lnTo>
                      <a:pt x="6953" y="0"/>
                    </a:lnTo>
                    <a:lnTo>
                      <a:pt x="0" y="20955"/>
                    </a:lnTo>
                    <a:lnTo>
                      <a:pt x="14859" y="25908"/>
                    </a:lnTo>
                    <a:lnTo>
                      <a:pt x="15526" y="23813"/>
                    </a:lnTo>
                    <a:lnTo>
                      <a:pt x="6763" y="20860"/>
                    </a:lnTo>
                    <a:lnTo>
                      <a:pt x="9525" y="12573"/>
                    </a:lnTo>
                    <a:lnTo>
                      <a:pt x="15907" y="14668"/>
                    </a:lnTo>
                    <a:lnTo>
                      <a:pt x="16573" y="12573"/>
                    </a:lnTo>
                    <a:lnTo>
                      <a:pt x="10287" y="10478"/>
                    </a:lnTo>
                    <a:lnTo>
                      <a:pt x="12383" y="4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4" name="任意多边形: 形状 133"/>
              <p:cNvSpPr/>
              <p:nvPr/>
            </p:nvSpPr>
            <p:spPr>
              <a:xfrm>
                <a:off x="6105810" y="3578446"/>
                <a:ext cx="20810" cy="25622"/>
              </a:xfrm>
              <a:custGeom>
                <a:avLst/>
                <a:gdLst>
                  <a:gd name="connsiteX0" fmla="*/ 17526 w 20810"/>
                  <a:gd name="connsiteY0" fmla="*/ 20479 h 25622"/>
                  <a:gd name="connsiteX1" fmla="*/ 17526 w 20810"/>
                  <a:gd name="connsiteY1" fmla="*/ 16193 h 25622"/>
                  <a:gd name="connsiteX2" fmla="*/ 14859 w 20810"/>
                  <a:gd name="connsiteY2" fmla="*/ 13525 h 25622"/>
                  <a:gd name="connsiteX3" fmla="*/ 20669 w 20810"/>
                  <a:gd name="connsiteY3" fmla="*/ 9430 h 25622"/>
                  <a:gd name="connsiteX4" fmla="*/ 19431 w 20810"/>
                  <a:gd name="connsiteY4" fmla="*/ 4858 h 25622"/>
                  <a:gd name="connsiteX5" fmla="*/ 14002 w 20810"/>
                  <a:gd name="connsiteY5" fmla="*/ 2096 h 25622"/>
                  <a:gd name="connsiteX6" fmla="*/ 4763 w 20810"/>
                  <a:gd name="connsiteY6" fmla="*/ 0 h 25622"/>
                  <a:gd name="connsiteX7" fmla="*/ 0 w 20810"/>
                  <a:gd name="connsiteY7" fmla="*/ 21622 h 25622"/>
                  <a:gd name="connsiteX8" fmla="*/ 6287 w 20810"/>
                  <a:gd name="connsiteY8" fmla="*/ 23050 h 25622"/>
                  <a:gd name="connsiteX9" fmla="*/ 8572 w 20810"/>
                  <a:gd name="connsiteY9" fmla="*/ 12668 h 25622"/>
                  <a:gd name="connsiteX10" fmla="*/ 9620 w 20810"/>
                  <a:gd name="connsiteY10" fmla="*/ 12859 h 25622"/>
                  <a:gd name="connsiteX11" fmla="*/ 11811 w 20810"/>
                  <a:gd name="connsiteY11" fmla="*/ 17240 h 25622"/>
                  <a:gd name="connsiteX12" fmla="*/ 11525 w 20810"/>
                  <a:gd name="connsiteY12" fmla="*/ 18860 h 25622"/>
                  <a:gd name="connsiteX13" fmla="*/ 11239 w 20810"/>
                  <a:gd name="connsiteY13" fmla="*/ 20193 h 25622"/>
                  <a:gd name="connsiteX14" fmla="*/ 11049 w 20810"/>
                  <a:gd name="connsiteY14" fmla="*/ 24098 h 25622"/>
                  <a:gd name="connsiteX15" fmla="*/ 17812 w 20810"/>
                  <a:gd name="connsiteY15" fmla="*/ 25622 h 25622"/>
                  <a:gd name="connsiteX16" fmla="*/ 17526 w 20810"/>
                  <a:gd name="connsiteY16" fmla="*/ 20479 h 25622"/>
                  <a:gd name="connsiteX17" fmla="*/ 14478 w 20810"/>
                  <a:gd name="connsiteY17" fmla="*/ 8191 h 25622"/>
                  <a:gd name="connsiteX18" fmla="*/ 10096 w 20810"/>
                  <a:gd name="connsiteY18" fmla="*/ 11144 h 25622"/>
                  <a:gd name="connsiteX19" fmla="*/ 8858 w 20810"/>
                  <a:gd name="connsiteY19" fmla="*/ 10858 h 25622"/>
                  <a:gd name="connsiteX20" fmla="*/ 10478 w 20810"/>
                  <a:gd name="connsiteY20" fmla="*/ 3429 h 25622"/>
                  <a:gd name="connsiteX21" fmla="*/ 11716 w 20810"/>
                  <a:gd name="connsiteY21" fmla="*/ 3715 h 25622"/>
                  <a:gd name="connsiteX22" fmla="*/ 14478 w 20810"/>
                  <a:gd name="connsiteY22" fmla="*/ 8191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10" h="25622">
                    <a:moveTo>
                      <a:pt x="17526" y="20479"/>
                    </a:moveTo>
                    <a:cubicBezTo>
                      <a:pt x="17812" y="18383"/>
                      <a:pt x="17812" y="16954"/>
                      <a:pt x="17526" y="16193"/>
                    </a:cubicBezTo>
                    <a:cubicBezTo>
                      <a:pt x="17240" y="15335"/>
                      <a:pt x="16288" y="14478"/>
                      <a:pt x="14859" y="13525"/>
                    </a:cubicBezTo>
                    <a:cubicBezTo>
                      <a:pt x="18097" y="13430"/>
                      <a:pt x="20098" y="12097"/>
                      <a:pt x="20669" y="9430"/>
                    </a:cubicBezTo>
                    <a:cubicBezTo>
                      <a:pt x="21050" y="7715"/>
                      <a:pt x="20669" y="6191"/>
                      <a:pt x="19431" y="4858"/>
                    </a:cubicBezTo>
                    <a:cubicBezTo>
                      <a:pt x="18193" y="3524"/>
                      <a:pt x="16383" y="2572"/>
                      <a:pt x="14002" y="2096"/>
                    </a:cubicBezTo>
                    <a:lnTo>
                      <a:pt x="4763" y="0"/>
                    </a:lnTo>
                    <a:lnTo>
                      <a:pt x="0" y="21622"/>
                    </a:lnTo>
                    <a:lnTo>
                      <a:pt x="6287" y="23050"/>
                    </a:lnTo>
                    <a:lnTo>
                      <a:pt x="8572" y="12668"/>
                    </a:lnTo>
                    <a:lnTo>
                      <a:pt x="9620" y="12859"/>
                    </a:lnTo>
                    <a:cubicBezTo>
                      <a:pt x="11621" y="13335"/>
                      <a:pt x="12382" y="14764"/>
                      <a:pt x="11811" y="17240"/>
                    </a:cubicBezTo>
                    <a:lnTo>
                      <a:pt x="11525" y="18860"/>
                    </a:lnTo>
                    <a:lnTo>
                      <a:pt x="11239" y="20193"/>
                    </a:lnTo>
                    <a:cubicBezTo>
                      <a:pt x="10954" y="21717"/>
                      <a:pt x="10859" y="22955"/>
                      <a:pt x="11049" y="24098"/>
                    </a:cubicBezTo>
                    <a:lnTo>
                      <a:pt x="17812" y="25622"/>
                    </a:lnTo>
                    <a:cubicBezTo>
                      <a:pt x="17240" y="24670"/>
                      <a:pt x="17240" y="22955"/>
                      <a:pt x="17526" y="20479"/>
                    </a:cubicBezTo>
                    <a:close/>
                    <a:moveTo>
                      <a:pt x="14478" y="8191"/>
                    </a:moveTo>
                    <a:cubicBezTo>
                      <a:pt x="13906" y="10668"/>
                      <a:pt x="12478" y="11621"/>
                      <a:pt x="10096" y="11144"/>
                    </a:cubicBezTo>
                    <a:lnTo>
                      <a:pt x="8858" y="10858"/>
                    </a:lnTo>
                    <a:lnTo>
                      <a:pt x="10478" y="3429"/>
                    </a:lnTo>
                    <a:lnTo>
                      <a:pt x="11716" y="3715"/>
                    </a:lnTo>
                    <a:cubicBezTo>
                      <a:pt x="14097" y="4191"/>
                      <a:pt x="15049" y="5715"/>
                      <a:pt x="14478" y="819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5" name="任意多边形: 形状 134"/>
              <p:cNvSpPr/>
              <p:nvPr/>
            </p:nvSpPr>
            <p:spPr>
              <a:xfrm>
                <a:off x="6130041" y="3583403"/>
                <a:ext cx="16409" cy="22947"/>
              </a:xfrm>
              <a:custGeom>
                <a:avLst/>
                <a:gdLst>
                  <a:gd name="connsiteX0" fmla="*/ 16250 w 16409"/>
                  <a:gd name="connsiteY0" fmla="*/ 16856 h 22947"/>
                  <a:gd name="connsiteX1" fmla="*/ 9202 w 16409"/>
                  <a:gd name="connsiteY1" fmla="*/ 7902 h 22947"/>
                  <a:gd name="connsiteX2" fmla="*/ 5487 w 16409"/>
                  <a:gd name="connsiteY2" fmla="*/ 3997 h 22947"/>
                  <a:gd name="connsiteX3" fmla="*/ 9488 w 16409"/>
                  <a:gd name="connsiteY3" fmla="*/ 1806 h 22947"/>
                  <a:gd name="connsiteX4" fmla="*/ 13679 w 16409"/>
                  <a:gd name="connsiteY4" fmla="*/ 6188 h 22947"/>
                  <a:gd name="connsiteX5" fmla="*/ 13297 w 16409"/>
                  <a:gd name="connsiteY5" fmla="*/ 7617 h 22947"/>
                  <a:gd name="connsiteX6" fmla="*/ 16346 w 16409"/>
                  <a:gd name="connsiteY6" fmla="*/ 7426 h 22947"/>
                  <a:gd name="connsiteX7" fmla="*/ 9868 w 16409"/>
                  <a:gd name="connsiteY7" fmla="*/ 92 h 22947"/>
                  <a:gd name="connsiteX8" fmla="*/ 3963 w 16409"/>
                  <a:gd name="connsiteY8" fmla="*/ 1235 h 22947"/>
                  <a:gd name="connsiteX9" fmla="*/ 1296 w 16409"/>
                  <a:gd name="connsiteY9" fmla="*/ 5807 h 22947"/>
                  <a:gd name="connsiteX10" fmla="*/ 6916 w 16409"/>
                  <a:gd name="connsiteY10" fmla="*/ 14189 h 22947"/>
                  <a:gd name="connsiteX11" fmla="*/ 11012 w 16409"/>
                  <a:gd name="connsiteY11" fmla="*/ 18570 h 22947"/>
                  <a:gd name="connsiteX12" fmla="*/ 6916 w 16409"/>
                  <a:gd name="connsiteY12" fmla="*/ 21047 h 22947"/>
                  <a:gd name="connsiteX13" fmla="*/ 2725 w 16409"/>
                  <a:gd name="connsiteY13" fmla="*/ 16475 h 22947"/>
                  <a:gd name="connsiteX14" fmla="*/ 3391 w 16409"/>
                  <a:gd name="connsiteY14" fmla="*/ 14094 h 22947"/>
                  <a:gd name="connsiteX15" fmla="*/ 248 w 16409"/>
                  <a:gd name="connsiteY15" fmla="*/ 14379 h 22947"/>
                  <a:gd name="connsiteX16" fmla="*/ 58 w 16409"/>
                  <a:gd name="connsiteY16" fmla="*/ 15618 h 22947"/>
                  <a:gd name="connsiteX17" fmla="*/ 7487 w 16409"/>
                  <a:gd name="connsiteY17" fmla="*/ 22856 h 22947"/>
                  <a:gd name="connsiteX18" fmla="*/ 13583 w 16409"/>
                  <a:gd name="connsiteY18" fmla="*/ 21618 h 22947"/>
                  <a:gd name="connsiteX19" fmla="*/ 16250 w 16409"/>
                  <a:gd name="connsiteY19" fmla="*/ 16856 h 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9" h="22947">
                    <a:moveTo>
                      <a:pt x="16250" y="16856"/>
                    </a:moveTo>
                    <a:cubicBezTo>
                      <a:pt x="16631" y="13331"/>
                      <a:pt x="14345" y="10284"/>
                      <a:pt x="9202" y="7902"/>
                    </a:cubicBezTo>
                    <a:cubicBezTo>
                      <a:pt x="6535" y="6664"/>
                      <a:pt x="5297" y="5330"/>
                      <a:pt x="5487" y="3997"/>
                    </a:cubicBezTo>
                    <a:cubicBezTo>
                      <a:pt x="5678" y="2283"/>
                      <a:pt x="7011" y="1521"/>
                      <a:pt x="9488" y="1806"/>
                    </a:cubicBezTo>
                    <a:cubicBezTo>
                      <a:pt x="12631" y="2187"/>
                      <a:pt x="13964" y="3616"/>
                      <a:pt x="13679" y="6188"/>
                    </a:cubicBezTo>
                    <a:cubicBezTo>
                      <a:pt x="13679" y="6569"/>
                      <a:pt x="13488" y="7045"/>
                      <a:pt x="13297" y="7617"/>
                    </a:cubicBezTo>
                    <a:lnTo>
                      <a:pt x="16346" y="7426"/>
                    </a:lnTo>
                    <a:cubicBezTo>
                      <a:pt x="16822" y="3045"/>
                      <a:pt x="14631" y="663"/>
                      <a:pt x="9868" y="92"/>
                    </a:cubicBezTo>
                    <a:cubicBezTo>
                      <a:pt x="7487" y="-194"/>
                      <a:pt x="5582" y="187"/>
                      <a:pt x="3963" y="1235"/>
                    </a:cubicBezTo>
                    <a:cubicBezTo>
                      <a:pt x="2344" y="2283"/>
                      <a:pt x="1487" y="3806"/>
                      <a:pt x="1296" y="5807"/>
                    </a:cubicBezTo>
                    <a:cubicBezTo>
                      <a:pt x="915" y="9331"/>
                      <a:pt x="2820" y="12093"/>
                      <a:pt x="6916" y="14189"/>
                    </a:cubicBezTo>
                    <a:cubicBezTo>
                      <a:pt x="9773" y="15618"/>
                      <a:pt x="11107" y="17046"/>
                      <a:pt x="11012" y="18570"/>
                    </a:cubicBezTo>
                    <a:cubicBezTo>
                      <a:pt x="10821" y="20571"/>
                      <a:pt x="9392" y="21333"/>
                      <a:pt x="6916" y="21047"/>
                    </a:cubicBezTo>
                    <a:cubicBezTo>
                      <a:pt x="3772" y="20666"/>
                      <a:pt x="2344" y="19142"/>
                      <a:pt x="2725" y="16475"/>
                    </a:cubicBezTo>
                    <a:cubicBezTo>
                      <a:pt x="2820" y="15808"/>
                      <a:pt x="3011" y="14951"/>
                      <a:pt x="3391" y="14094"/>
                    </a:cubicBezTo>
                    <a:lnTo>
                      <a:pt x="248" y="14379"/>
                    </a:lnTo>
                    <a:cubicBezTo>
                      <a:pt x="153" y="14855"/>
                      <a:pt x="58" y="15332"/>
                      <a:pt x="58" y="15618"/>
                    </a:cubicBezTo>
                    <a:cubicBezTo>
                      <a:pt x="-419" y="19809"/>
                      <a:pt x="2058" y="22285"/>
                      <a:pt x="7487" y="22856"/>
                    </a:cubicBezTo>
                    <a:cubicBezTo>
                      <a:pt x="9964" y="23142"/>
                      <a:pt x="11964" y="22761"/>
                      <a:pt x="13583" y="21618"/>
                    </a:cubicBezTo>
                    <a:cubicBezTo>
                      <a:pt x="15107" y="20475"/>
                      <a:pt x="15964" y="18856"/>
                      <a:pt x="16250" y="1685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6" name="任意多边形: 形状 135"/>
              <p:cNvSpPr/>
              <p:nvPr/>
            </p:nvSpPr>
            <p:spPr>
              <a:xfrm rot="-5283779">
                <a:off x="6144307" y="3592880"/>
                <a:ext cx="22097" cy="6381"/>
              </a:xfrm>
              <a:custGeom>
                <a:avLst/>
                <a:gdLst>
                  <a:gd name="connsiteX0" fmla="*/ 0 w 22097"/>
                  <a:gd name="connsiteY0" fmla="*/ 0 h 6381"/>
                  <a:gd name="connsiteX1" fmla="*/ 22097 w 22097"/>
                  <a:gd name="connsiteY1" fmla="*/ 0 h 6381"/>
                  <a:gd name="connsiteX2" fmla="*/ 22097 w 22097"/>
                  <a:gd name="connsiteY2" fmla="*/ 6382 h 6381"/>
                  <a:gd name="connsiteX3" fmla="*/ 0 w 22097"/>
                  <a:gd name="connsiteY3" fmla="*/ 6382 h 6381"/>
                </a:gdLst>
                <a:ahLst/>
                <a:cxnLst>
                  <a:cxn ang="0">
                    <a:pos x="connsiteX0" y="connsiteY0"/>
                  </a:cxn>
                  <a:cxn ang="0">
                    <a:pos x="connsiteX1" y="connsiteY1"/>
                  </a:cxn>
                  <a:cxn ang="0">
                    <a:pos x="connsiteX2" y="connsiteY2"/>
                  </a:cxn>
                  <a:cxn ang="0">
                    <a:pos x="connsiteX3" y="connsiteY3"/>
                  </a:cxn>
                </a:cxnLst>
                <a:rect l="l" t="t" r="r" b="b"/>
                <a:pathLst>
                  <a:path w="22097" h="6381">
                    <a:moveTo>
                      <a:pt x="0" y="0"/>
                    </a:moveTo>
                    <a:lnTo>
                      <a:pt x="22097" y="0"/>
                    </a:lnTo>
                    <a:lnTo>
                      <a:pt x="22097" y="6382"/>
                    </a:lnTo>
                    <a:lnTo>
                      <a:pt x="0" y="6382"/>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7" name="任意多边形: 形状 136"/>
              <p:cNvSpPr/>
              <p:nvPr/>
            </p:nvSpPr>
            <p:spPr>
              <a:xfrm>
                <a:off x="6162865" y="3584637"/>
                <a:ext cx="17811" cy="22574"/>
              </a:xfrm>
              <a:custGeom>
                <a:avLst/>
                <a:gdLst>
                  <a:gd name="connsiteX0" fmla="*/ 6382 w 17811"/>
                  <a:gd name="connsiteY0" fmla="*/ 22574 h 22574"/>
                  <a:gd name="connsiteX1" fmla="*/ 13145 w 17811"/>
                  <a:gd name="connsiteY1" fmla="*/ 22288 h 22574"/>
                  <a:gd name="connsiteX2" fmla="*/ 12383 w 17811"/>
                  <a:gd name="connsiteY2" fmla="*/ 2381 h 22574"/>
                  <a:gd name="connsiteX3" fmla="*/ 17812 w 17811"/>
                  <a:gd name="connsiteY3" fmla="*/ 2191 h 22574"/>
                  <a:gd name="connsiteX4" fmla="*/ 17717 w 17811"/>
                  <a:gd name="connsiteY4" fmla="*/ 0 h 22574"/>
                  <a:gd name="connsiteX5" fmla="*/ 0 w 17811"/>
                  <a:gd name="connsiteY5" fmla="*/ 667 h 22574"/>
                  <a:gd name="connsiteX6" fmla="*/ 95 w 17811"/>
                  <a:gd name="connsiteY6" fmla="*/ 2858 h 22574"/>
                  <a:gd name="connsiteX7" fmla="*/ 5525 w 17811"/>
                  <a:gd name="connsiteY7" fmla="*/ 2667 h 2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 h="22574">
                    <a:moveTo>
                      <a:pt x="6382" y="22574"/>
                    </a:moveTo>
                    <a:lnTo>
                      <a:pt x="13145" y="22288"/>
                    </a:lnTo>
                    <a:lnTo>
                      <a:pt x="12383" y="2381"/>
                    </a:lnTo>
                    <a:lnTo>
                      <a:pt x="17812" y="2191"/>
                    </a:lnTo>
                    <a:lnTo>
                      <a:pt x="17717" y="0"/>
                    </a:lnTo>
                    <a:lnTo>
                      <a:pt x="0" y="667"/>
                    </a:lnTo>
                    <a:lnTo>
                      <a:pt x="95" y="2858"/>
                    </a:lnTo>
                    <a:lnTo>
                      <a:pt x="5525" y="266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8" name="任意多边形: 形状 137"/>
              <p:cNvSpPr/>
              <p:nvPr/>
            </p:nvSpPr>
            <p:spPr>
              <a:xfrm>
                <a:off x="6181725" y="3582161"/>
                <a:ext cx="17621" cy="23431"/>
              </a:xfrm>
              <a:custGeom>
                <a:avLst/>
                <a:gdLst>
                  <a:gd name="connsiteX0" fmla="*/ 8858 w 17621"/>
                  <a:gd name="connsiteY0" fmla="*/ 23432 h 23431"/>
                  <a:gd name="connsiteX1" fmla="*/ 15240 w 17621"/>
                  <a:gd name="connsiteY1" fmla="*/ 22574 h 23431"/>
                  <a:gd name="connsiteX2" fmla="*/ 14097 w 17621"/>
                  <a:gd name="connsiteY2" fmla="*/ 14478 h 23431"/>
                  <a:gd name="connsiteX3" fmla="*/ 17621 w 17621"/>
                  <a:gd name="connsiteY3" fmla="*/ 0 h 23431"/>
                  <a:gd name="connsiteX4" fmla="*/ 15049 w 17621"/>
                  <a:gd name="connsiteY4" fmla="*/ 286 h 23431"/>
                  <a:gd name="connsiteX5" fmla="*/ 12478 w 17621"/>
                  <a:gd name="connsiteY5" fmla="*/ 11430 h 23431"/>
                  <a:gd name="connsiteX6" fmla="*/ 6572 w 17621"/>
                  <a:gd name="connsiteY6" fmla="*/ 1429 h 23431"/>
                  <a:gd name="connsiteX7" fmla="*/ 0 w 17621"/>
                  <a:gd name="connsiteY7" fmla="*/ 2286 h 23431"/>
                  <a:gd name="connsiteX8" fmla="*/ 7811 w 17621"/>
                  <a:gd name="connsiteY8" fmla="*/ 15335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1" h="23431">
                    <a:moveTo>
                      <a:pt x="8858" y="23432"/>
                    </a:moveTo>
                    <a:lnTo>
                      <a:pt x="15240" y="22574"/>
                    </a:lnTo>
                    <a:lnTo>
                      <a:pt x="14097" y="14478"/>
                    </a:lnTo>
                    <a:lnTo>
                      <a:pt x="17621" y="0"/>
                    </a:lnTo>
                    <a:lnTo>
                      <a:pt x="15049" y="286"/>
                    </a:lnTo>
                    <a:lnTo>
                      <a:pt x="12478" y="11430"/>
                    </a:lnTo>
                    <a:lnTo>
                      <a:pt x="6572" y="1429"/>
                    </a:lnTo>
                    <a:lnTo>
                      <a:pt x="0" y="2286"/>
                    </a:lnTo>
                    <a:lnTo>
                      <a:pt x="7811" y="15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39" name="任意多边形: 形状 138"/>
              <p:cNvSpPr/>
              <p:nvPr/>
            </p:nvSpPr>
            <p:spPr>
              <a:xfrm>
                <a:off x="6215746" y="3575231"/>
                <a:ext cx="20651" cy="23038"/>
              </a:xfrm>
              <a:custGeom>
                <a:avLst/>
                <a:gdLst>
                  <a:gd name="connsiteX0" fmla="*/ 7126 w 20651"/>
                  <a:gd name="connsiteY0" fmla="*/ 548 h 23038"/>
                  <a:gd name="connsiteX1" fmla="*/ 840 w 20651"/>
                  <a:gd name="connsiteY1" fmla="*/ 14169 h 23038"/>
                  <a:gd name="connsiteX2" fmla="*/ 13699 w 20651"/>
                  <a:gd name="connsiteY2" fmla="*/ 22455 h 23038"/>
                  <a:gd name="connsiteX3" fmla="*/ 19795 w 20651"/>
                  <a:gd name="connsiteY3" fmla="*/ 8644 h 23038"/>
                  <a:gd name="connsiteX4" fmla="*/ 7126 w 20651"/>
                  <a:gd name="connsiteY4" fmla="*/ 548 h 23038"/>
                  <a:gd name="connsiteX5" fmla="*/ 13127 w 20651"/>
                  <a:gd name="connsiteY5" fmla="*/ 20836 h 23038"/>
                  <a:gd name="connsiteX6" fmla="*/ 10174 w 20651"/>
                  <a:gd name="connsiteY6" fmla="*/ 19598 h 23038"/>
                  <a:gd name="connsiteX7" fmla="*/ 7317 w 20651"/>
                  <a:gd name="connsiteY7" fmla="*/ 12454 h 23038"/>
                  <a:gd name="connsiteX8" fmla="*/ 5698 w 20651"/>
                  <a:gd name="connsiteY8" fmla="*/ 4929 h 23038"/>
                  <a:gd name="connsiteX9" fmla="*/ 7412 w 20651"/>
                  <a:gd name="connsiteY9" fmla="*/ 2262 h 23038"/>
                  <a:gd name="connsiteX10" fmla="*/ 10365 w 20651"/>
                  <a:gd name="connsiteY10" fmla="*/ 3501 h 23038"/>
                  <a:gd name="connsiteX11" fmla="*/ 13222 w 20651"/>
                  <a:gd name="connsiteY11" fmla="*/ 10644 h 23038"/>
                  <a:gd name="connsiteX12" fmla="*/ 14842 w 20651"/>
                  <a:gd name="connsiteY12" fmla="*/ 18169 h 23038"/>
                  <a:gd name="connsiteX13" fmla="*/ 13127 w 20651"/>
                  <a:gd name="connsiteY13" fmla="*/ 20836 h 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51" h="23038">
                    <a:moveTo>
                      <a:pt x="7126" y="548"/>
                    </a:moveTo>
                    <a:cubicBezTo>
                      <a:pt x="745" y="2548"/>
                      <a:pt x="-1351" y="7025"/>
                      <a:pt x="840" y="14169"/>
                    </a:cubicBezTo>
                    <a:cubicBezTo>
                      <a:pt x="3126" y="21598"/>
                      <a:pt x="7412" y="24360"/>
                      <a:pt x="13699" y="22455"/>
                    </a:cubicBezTo>
                    <a:cubicBezTo>
                      <a:pt x="19985" y="20550"/>
                      <a:pt x="21985" y="15978"/>
                      <a:pt x="19795" y="8644"/>
                    </a:cubicBezTo>
                    <a:cubicBezTo>
                      <a:pt x="17509" y="1405"/>
                      <a:pt x="13318" y="-1262"/>
                      <a:pt x="7126" y="548"/>
                    </a:cubicBezTo>
                    <a:close/>
                    <a:moveTo>
                      <a:pt x="13127" y="20836"/>
                    </a:moveTo>
                    <a:cubicBezTo>
                      <a:pt x="11984" y="21217"/>
                      <a:pt x="11032" y="20836"/>
                      <a:pt x="10174" y="19598"/>
                    </a:cubicBezTo>
                    <a:cubicBezTo>
                      <a:pt x="9412" y="18455"/>
                      <a:pt x="8460" y="16074"/>
                      <a:pt x="7317" y="12454"/>
                    </a:cubicBezTo>
                    <a:cubicBezTo>
                      <a:pt x="6174" y="8835"/>
                      <a:pt x="5698" y="6358"/>
                      <a:pt x="5698" y="4929"/>
                    </a:cubicBezTo>
                    <a:cubicBezTo>
                      <a:pt x="5698" y="3501"/>
                      <a:pt x="6269" y="2643"/>
                      <a:pt x="7412" y="2262"/>
                    </a:cubicBezTo>
                    <a:cubicBezTo>
                      <a:pt x="8555" y="1881"/>
                      <a:pt x="9508" y="2358"/>
                      <a:pt x="10365" y="3501"/>
                    </a:cubicBezTo>
                    <a:cubicBezTo>
                      <a:pt x="11127" y="4644"/>
                      <a:pt x="12079" y="7025"/>
                      <a:pt x="13222" y="10644"/>
                    </a:cubicBezTo>
                    <a:cubicBezTo>
                      <a:pt x="14365" y="14264"/>
                      <a:pt x="14842" y="16740"/>
                      <a:pt x="14842" y="18169"/>
                    </a:cubicBezTo>
                    <a:cubicBezTo>
                      <a:pt x="14937" y="19598"/>
                      <a:pt x="14365" y="20455"/>
                      <a:pt x="13127" y="208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0" name="任意多边形: 形状 139"/>
              <p:cNvSpPr/>
              <p:nvPr/>
            </p:nvSpPr>
            <p:spPr>
              <a:xfrm>
                <a:off x="6236493" y="3566064"/>
                <a:ext cx="16764" cy="25907"/>
              </a:xfrm>
              <a:custGeom>
                <a:avLst/>
                <a:gdLst>
                  <a:gd name="connsiteX0" fmla="*/ 15907 w 16764"/>
                  <a:gd name="connsiteY0" fmla="*/ 9239 h 25907"/>
                  <a:gd name="connsiteX1" fmla="*/ 9620 w 16764"/>
                  <a:gd name="connsiteY1" fmla="*/ 11906 h 25907"/>
                  <a:gd name="connsiteX2" fmla="*/ 6763 w 16764"/>
                  <a:gd name="connsiteY2" fmla="*/ 5143 h 25907"/>
                  <a:gd name="connsiteX3" fmla="*/ 14192 w 16764"/>
                  <a:gd name="connsiteY3" fmla="*/ 2000 h 25907"/>
                  <a:gd name="connsiteX4" fmla="*/ 13335 w 16764"/>
                  <a:gd name="connsiteY4" fmla="*/ 0 h 25907"/>
                  <a:gd name="connsiteX5" fmla="*/ 0 w 16764"/>
                  <a:gd name="connsiteY5" fmla="*/ 5620 h 25907"/>
                  <a:gd name="connsiteX6" fmla="*/ 8572 w 16764"/>
                  <a:gd name="connsiteY6" fmla="*/ 25908 h 25907"/>
                  <a:gd name="connsiteX7" fmla="*/ 14478 w 16764"/>
                  <a:gd name="connsiteY7" fmla="*/ 23431 h 25907"/>
                  <a:gd name="connsiteX8" fmla="*/ 10478 w 16764"/>
                  <a:gd name="connsiteY8" fmla="*/ 13906 h 25907"/>
                  <a:gd name="connsiteX9" fmla="*/ 16764 w 16764"/>
                  <a:gd name="connsiteY9" fmla="*/ 11334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4" h="25907">
                    <a:moveTo>
                      <a:pt x="15907" y="9239"/>
                    </a:moveTo>
                    <a:lnTo>
                      <a:pt x="9620" y="11906"/>
                    </a:lnTo>
                    <a:lnTo>
                      <a:pt x="6763" y="5143"/>
                    </a:lnTo>
                    <a:lnTo>
                      <a:pt x="14192" y="2000"/>
                    </a:lnTo>
                    <a:lnTo>
                      <a:pt x="13335" y="0"/>
                    </a:lnTo>
                    <a:lnTo>
                      <a:pt x="0" y="5620"/>
                    </a:lnTo>
                    <a:lnTo>
                      <a:pt x="8572" y="25908"/>
                    </a:lnTo>
                    <a:lnTo>
                      <a:pt x="14478" y="23431"/>
                    </a:lnTo>
                    <a:lnTo>
                      <a:pt x="10478" y="13906"/>
                    </a:lnTo>
                    <a:lnTo>
                      <a:pt x="16764" y="1133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1" name="任意多边形: 形状 140"/>
              <p:cNvSpPr/>
              <p:nvPr/>
            </p:nvSpPr>
            <p:spPr>
              <a:xfrm>
                <a:off x="6262306" y="3550347"/>
                <a:ext cx="22002" cy="25241"/>
              </a:xfrm>
              <a:custGeom>
                <a:avLst/>
                <a:gdLst>
                  <a:gd name="connsiteX0" fmla="*/ 1143 w 22002"/>
                  <a:gd name="connsiteY0" fmla="*/ 11240 h 25241"/>
                  <a:gd name="connsiteX1" fmla="*/ 5810 w 22002"/>
                  <a:gd name="connsiteY1" fmla="*/ 8382 h 25241"/>
                  <a:gd name="connsiteX2" fmla="*/ 16193 w 22002"/>
                  <a:gd name="connsiteY2" fmla="*/ 25241 h 25241"/>
                  <a:gd name="connsiteX3" fmla="*/ 22003 w 22002"/>
                  <a:gd name="connsiteY3" fmla="*/ 21717 h 25241"/>
                  <a:gd name="connsiteX4" fmla="*/ 11525 w 22002"/>
                  <a:gd name="connsiteY4" fmla="*/ 4763 h 25241"/>
                  <a:gd name="connsiteX5" fmla="*/ 16193 w 22002"/>
                  <a:gd name="connsiteY5" fmla="*/ 1905 h 25241"/>
                  <a:gd name="connsiteX6" fmla="*/ 15050 w 22002"/>
                  <a:gd name="connsiteY6" fmla="*/ 0 h 25241"/>
                  <a:gd name="connsiteX7" fmla="*/ 0 w 22002"/>
                  <a:gd name="connsiteY7" fmla="*/ 9335 h 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25241">
                    <a:moveTo>
                      <a:pt x="1143" y="11240"/>
                    </a:moveTo>
                    <a:lnTo>
                      <a:pt x="5810" y="8382"/>
                    </a:lnTo>
                    <a:lnTo>
                      <a:pt x="16193" y="25241"/>
                    </a:lnTo>
                    <a:lnTo>
                      <a:pt x="22003" y="21717"/>
                    </a:lnTo>
                    <a:lnTo>
                      <a:pt x="11525" y="4763"/>
                    </a:lnTo>
                    <a:lnTo>
                      <a:pt x="16193" y="1905"/>
                    </a:lnTo>
                    <a:lnTo>
                      <a:pt x="15050" y="0"/>
                    </a:lnTo>
                    <a:lnTo>
                      <a:pt x="0" y="933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2" name="任意多边形: 形状 141"/>
              <p:cNvSpPr/>
              <p:nvPr/>
            </p:nvSpPr>
            <p:spPr>
              <a:xfrm>
                <a:off x="6280118" y="3539679"/>
                <a:ext cx="25908" cy="26289"/>
              </a:xfrm>
              <a:custGeom>
                <a:avLst/>
                <a:gdLst>
                  <a:gd name="connsiteX0" fmla="*/ 25908 w 25908"/>
                  <a:gd name="connsiteY0" fmla="*/ 16859 h 26289"/>
                  <a:gd name="connsiteX1" fmla="*/ 24575 w 25908"/>
                  <a:gd name="connsiteY1" fmla="*/ 15145 h 26289"/>
                  <a:gd name="connsiteX2" fmla="*/ 17145 w 25908"/>
                  <a:gd name="connsiteY2" fmla="*/ 20669 h 26289"/>
                  <a:gd name="connsiteX3" fmla="*/ 11906 w 25908"/>
                  <a:gd name="connsiteY3" fmla="*/ 13716 h 26289"/>
                  <a:gd name="connsiteX4" fmla="*/ 17145 w 25908"/>
                  <a:gd name="connsiteY4" fmla="*/ 9716 h 26289"/>
                  <a:gd name="connsiteX5" fmla="*/ 15812 w 25908"/>
                  <a:gd name="connsiteY5" fmla="*/ 7906 h 26289"/>
                  <a:gd name="connsiteX6" fmla="*/ 10573 w 25908"/>
                  <a:gd name="connsiteY6" fmla="*/ 11906 h 26289"/>
                  <a:gd name="connsiteX7" fmla="*/ 6477 w 25908"/>
                  <a:gd name="connsiteY7" fmla="*/ 6572 h 26289"/>
                  <a:gd name="connsiteX8" fmla="*/ 12859 w 25908"/>
                  <a:gd name="connsiteY8" fmla="*/ 1810 h 26289"/>
                  <a:gd name="connsiteX9" fmla="*/ 11525 w 25908"/>
                  <a:gd name="connsiteY9" fmla="*/ 0 h 26289"/>
                  <a:gd name="connsiteX10" fmla="*/ 0 w 25908"/>
                  <a:gd name="connsiteY10" fmla="*/ 8668 h 26289"/>
                  <a:gd name="connsiteX11" fmla="*/ 13335 w 25908"/>
                  <a:gd name="connsiteY11" fmla="*/ 26289 h 2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08" h="26289">
                    <a:moveTo>
                      <a:pt x="25908" y="16859"/>
                    </a:moveTo>
                    <a:lnTo>
                      <a:pt x="24575" y="15145"/>
                    </a:lnTo>
                    <a:lnTo>
                      <a:pt x="17145" y="20669"/>
                    </a:lnTo>
                    <a:lnTo>
                      <a:pt x="11906" y="13716"/>
                    </a:lnTo>
                    <a:lnTo>
                      <a:pt x="17145" y="9716"/>
                    </a:lnTo>
                    <a:lnTo>
                      <a:pt x="15812" y="7906"/>
                    </a:lnTo>
                    <a:lnTo>
                      <a:pt x="10573" y="11906"/>
                    </a:lnTo>
                    <a:lnTo>
                      <a:pt x="6477" y="6572"/>
                    </a:lnTo>
                    <a:lnTo>
                      <a:pt x="12859" y="1810"/>
                    </a:lnTo>
                    <a:lnTo>
                      <a:pt x="11525" y="0"/>
                    </a:lnTo>
                    <a:lnTo>
                      <a:pt x="0" y="8668"/>
                    </a:lnTo>
                    <a:lnTo>
                      <a:pt x="13335" y="26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3" name="任意多边形: 形状 142"/>
              <p:cNvSpPr/>
              <p:nvPr/>
            </p:nvSpPr>
            <p:spPr>
              <a:xfrm>
                <a:off x="6298876" y="3527403"/>
                <a:ext cx="21793" cy="22541"/>
              </a:xfrm>
              <a:custGeom>
                <a:avLst/>
                <a:gdLst>
                  <a:gd name="connsiteX0" fmla="*/ 18484 w 21793"/>
                  <a:gd name="connsiteY0" fmla="*/ 19516 h 22541"/>
                  <a:gd name="connsiteX1" fmla="*/ 21723 w 21793"/>
                  <a:gd name="connsiteY1" fmla="*/ 13896 h 22541"/>
                  <a:gd name="connsiteX2" fmla="*/ 19913 w 21793"/>
                  <a:gd name="connsiteY2" fmla="*/ 8562 h 22541"/>
                  <a:gd name="connsiteX3" fmla="*/ 18866 w 21793"/>
                  <a:gd name="connsiteY3" fmla="*/ 7514 h 22541"/>
                  <a:gd name="connsiteX4" fmla="*/ 16389 w 21793"/>
                  <a:gd name="connsiteY4" fmla="*/ 8848 h 22541"/>
                  <a:gd name="connsiteX5" fmla="*/ 18008 w 21793"/>
                  <a:gd name="connsiteY5" fmla="*/ 10276 h 22541"/>
                  <a:gd name="connsiteX6" fmla="*/ 19627 w 21793"/>
                  <a:gd name="connsiteY6" fmla="*/ 13896 h 22541"/>
                  <a:gd name="connsiteX7" fmla="*/ 18294 w 21793"/>
                  <a:gd name="connsiteY7" fmla="*/ 17134 h 22541"/>
                  <a:gd name="connsiteX8" fmla="*/ 8864 w 21793"/>
                  <a:gd name="connsiteY8" fmla="*/ 13705 h 22541"/>
                  <a:gd name="connsiteX9" fmla="*/ 4864 w 21793"/>
                  <a:gd name="connsiteY9" fmla="*/ 3228 h 22541"/>
                  <a:gd name="connsiteX10" fmla="*/ 11055 w 21793"/>
                  <a:gd name="connsiteY10" fmla="*/ 4180 h 22541"/>
                  <a:gd name="connsiteX11" fmla="*/ 12008 w 21793"/>
                  <a:gd name="connsiteY11" fmla="*/ 5323 h 22541"/>
                  <a:gd name="connsiteX12" fmla="*/ 13150 w 21793"/>
                  <a:gd name="connsiteY12" fmla="*/ 2561 h 22541"/>
                  <a:gd name="connsiteX13" fmla="*/ 3245 w 21793"/>
                  <a:gd name="connsiteY13" fmla="*/ 2370 h 22541"/>
                  <a:gd name="connsiteX14" fmla="*/ 6 w 21793"/>
                  <a:gd name="connsiteY14" fmla="*/ 9800 h 22541"/>
                  <a:gd name="connsiteX15" fmla="*/ 3721 w 21793"/>
                  <a:gd name="connsiteY15" fmla="*/ 17992 h 22541"/>
                  <a:gd name="connsiteX16" fmla="*/ 18484 w 21793"/>
                  <a:gd name="connsiteY16" fmla="*/ 19516 h 2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3" h="22541">
                    <a:moveTo>
                      <a:pt x="18484" y="19516"/>
                    </a:moveTo>
                    <a:cubicBezTo>
                      <a:pt x="20390" y="17706"/>
                      <a:pt x="21533" y="15896"/>
                      <a:pt x="21723" y="13896"/>
                    </a:cubicBezTo>
                    <a:cubicBezTo>
                      <a:pt x="22009" y="11895"/>
                      <a:pt x="21437" y="10086"/>
                      <a:pt x="19913" y="8562"/>
                    </a:cubicBezTo>
                    <a:cubicBezTo>
                      <a:pt x="19627" y="8276"/>
                      <a:pt x="19247" y="7895"/>
                      <a:pt x="18866" y="7514"/>
                    </a:cubicBezTo>
                    <a:lnTo>
                      <a:pt x="16389" y="8848"/>
                    </a:lnTo>
                    <a:cubicBezTo>
                      <a:pt x="17151" y="9419"/>
                      <a:pt x="17627" y="9895"/>
                      <a:pt x="18008" y="10276"/>
                    </a:cubicBezTo>
                    <a:cubicBezTo>
                      <a:pt x="19056" y="11419"/>
                      <a:pt x="19627" y="12658"/>
                      <a:pt x="19627" y="13896"/>
                    </a:cubicBezTo>
                    <a:cubicBezTo>
                      <a:pt x="19723" y="15229"/>
                      <a:pt x="19247" y="16277"/>
                      <a:pt x="18294" y="17134"/>
                    </a:cubicBezTo>
                    <a:cubicBezTo>
                      <a:pt x="16008" y="19230"/>
                      <a:pt x="12865" y="18087"/>
                      <a:pt x="8864" y="13705"/>
                    </a:cubicBezTo>
                    <a:cubicBezTo>
                      <a:pt x="4197" y="8657"/>
                      <a:pt x="2864" y="5133"/>
                      <a:pt x="4864" y="3228"/>
                    </a:cubicBezTo>
                    <a:cubicBezTo>
                      <a:pt x="6769" y="1418"/>
                      <a:pt x="8864" y="1799"/>
                      <a:pt x="11055" y="4180"/>
                    </a:cubicBezTo>
                    <a:cubicBezTo>
                      <a:pt x="11341" y="4466"/>
                      <a:pt x="11626" y="4847"/>
                      <a:pt x="12008" y="5323"/>
                    </a:cubicBezTo>
                    <a:lnTo>
                      <a:pt x="13150" y="2561"/>
                    </a:lnTo>
                    <a:cubicBezTo>
                      <a:pt x="10007" y="-773"/>
                      <a:pt x="6674" y="-868"/>
                      <a:pt x="3245" y="2370"/>
                    </a:cubicBezTo>
                    <a:cubicBezTo>
                      <a:pt x="958" y="4466"/>
                      <a:pt x="-89" y="6943"/>
                      <a:pt x="6" y="9800"/>
                    </a:cubicBezTo>
                    <a:cubicBezTo>
                      <a:pt x="101" y="12658"/>
                      <a:pt x="1340" y="15420"/>
                      <a:pt x="3721" y="17992"/>
                    </a:cubicBezTo>
                    <a:cubicBezTo>
                      <a:pt x="8769" y="23516"/>
                      <a:pt x="13722" y="23992"/>
                      <a:pt x="18484" y="1951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4" name="任意多边形: 形状 143"/>
              <p:cNvSpPr/>
              <p:nvPr/>
            </p:nvSpPr>
            <p:spPr>
              <a:xfrm>
                <a:off x="6311265" y="3507961"/>
                <a:ext cx="28575" cy="28098"/>
              </a:xfrm>
              <a:custGeom>
                <a:avLst/>
                <a:gdLst>
                  <a:gd name="connsiteX0" fmla="*/ 24384 w 28575"/>
                  <a:gd name="connsiteY0" fmla="*/ 19336 h 28098"/>
                  <a:gd name="connsiteX1" fmla="*/ 28575 w 28575"/>
                  <a:gd name="connsiteY1" fmla="*/ 14478 h 28098"/>
                  <a:gd name="connsiteX2" fmla="*/ 11811 w 28575"/>
                  <a:gd name="connsiteY2" fmla="*/ 0 h 28098"/>
                  <a:gd name="connsiteX3" fmla="*/ 7620 w 28575"/>
                  <a:gd name="connsiteY3" fmla="*/ 4858 h 28098"/>
                  <a:gd name="connsiteX4" fmla="*/ 14383 w 28575"/>
                  <a:gd name="connsiteY4" fmla="*/ 10668 h 28098"/>
                  <a:gd name="connsiteX5" fmla="*/ 10954 w 28575"/>
                  <a:gd name="connsiteY5" fmla="*/ 14573 h 28098"/>
                  <a:gd name="connsiteX6" fmla="*/ 4191 w 28575"/>
                  <a:gd name="connsiteY6" fmla="*/ 8763 h 28098"/>
                  <a:gd name="connsiteX7" fmla="*/ 0 w 28575"/>
                  <a:gd name="connsiteY7" fmla="*/ 13621 h 28098"/>
                  <a:gd name="connsiteX8" fmla="*/ 16764 w 28575"/>
                  <a:gd name="connsiteY8" fmla="*/ 28099 h 28098"/>
                  <a:gd name="connsiteX9" fmla="*/ 20955 w 28575"/>
                  <a:gd name="connsiteY9" fmla="*/ 23241 h 28098"/>
                  <a:gd name="connsiteX10" fmla="*/ 12573 w 28575"/>
                  <a:gd name="connsiteY10" fmla="*/ 16097 h 28098"/>
                  <a:gd name="connsiteX11" fmla="*/ 16002 w 28575"/>
                  <a:gd name="connsiteY11" fmla="*/ 12097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28098">
                    <a:moveTo>
                      <a:pt x="24384" y="19336"/>
                    </a:moveTo>
                    <a:lnTo>
                      <a:pt x="28575" y="14478"/>
                    </a:lnTo>
                    <a:lnTo>
                      <a:pt x="11811" y="0"/>
                    </a:lnTo>
                    <a:lnTo>
                      <a:pt x="7620" y="4858"/>
                    </a:lnTo>
                    <a:lnTo>
                      <a:pt x="14383" y="10668"/>
                    </a:lnTo>
                    <a:lnTo>
                      <a:pt x="10954" y="14573"/>
                    </a:lnTo>
                    <a:lnTo>
                      <a:pt x="4191" y="8763"/>
                    </a:lnTo>
                    <a:lnTo>
                      <a:pt x="0" y="13621"/>
                    </a:lnTo>
                    <a:lnTo>
                      <a:pt x="16764" y="28099"/>
                    </a:lnTo>
                    <a:lnTo>
                      <a:pt x="20955" y="23241"/>
                    </a:lnTo>
                    <a:lnTo>
                      <a:pt x="12573" y="16097"/>
                    </a:lnTo>
                    <a:lnTo>
                      <a:pt x="16002" y="12097"/>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5" name="任意多边形: 形状 144"/>
              <p:cNvSpPr/>
              <p:nvPr/>
            </p:nvSpPr>
            <p:spPr>
              <a:xfrm>
                <a:off x="6326409" y="3490245"/>
                <a:ext cx="27432" cy="26003"/>
              </a:xfrm>
              <a:custGeom>
                <a:avLst/>
                <a:gdLst>
                  <a:gd name="connsiteX0" fmla="*/ 27432 w 27432"/>
                  <a:gd name="connsiteY0" fmla="*/ 12573 h 26003"/>
                  <a:gd name="connsiteX1" fmla="*/ 9239 w 27432"/>
                  <a:gd name="connsiteY1" fmla="*/ 0 h 26003"/>
                  <a:gd name="connsiteX2" fmla="*/ 8001 w 27432"/>
                  <a:gd name="connsiteY2" fmla="*/ 1810 h 26003"/>
                  <a:gd name="connsiteX3" fmla="*/ 20479 w 27432"/>
                  <a:gd name="connsiteY3" fmla="*/ 10382 h 26003"/>
                  <a:gd name="connsiteX4" fmla="*/ 2286 w 27432"/>
                  <a:gd name="connsiteY4" fmla="*/ 10096 h 26003"/>
                  <a:gd name="connsiteX5" fmla="*/ 0 w 27432"/>
                  <a:gd name="connsiteY5" fmla="*/ 13430 h 26003"/>
                  <a:gd name="connsiteX6" fmla="*/ 18193 w 27432"/>
                  <a:gd name="connsiteY6" fmla="*/ 26003 h 26003"/>
                  <a:gd name="connsiteX7" fmla="*/ 19431 w 27432"/>
                  <a:gd name="connsiteY7" fmla="*/ 24194 h 26003"/>
                  <a:gd name="connsiteX8" fmla="*/ 7906 w 27432"/>
                  <a:gd name="connsiteY8" fmla="*/ 16288 h 26003"/>
                  <a:gd name="connsiteX9" fmla="*/ 24670 w 27432"/>
                  <a:gd name="connsiteY9" fmla="*/ 16574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 h="26003">
                    <a:moveTo>
                      <a:pt x="27432" y="12573"/>
                    </a:moveTo>
                    <a:lnTo>
                      <a:pt x="9239" y="0"/>
                    </a:lnTo>
                    <a:lnTo>
                      <a:pt x="8001" y="1810"/>
                    </a:lnTo>
                    <a:lnTo>
                      <a:pt x="20479" y="10382"/>
                    </a:lnTo>
                    <a:lnTo>
                      <a:pt x="2286" y="10096"/>
                    </a:lnTo>
                    <a:lnTo>
                      <a:pt x="0" y="13430"/>
                    </a:lnTo>
                    <a:lnTo>
                      <a:pt x="18193" y="26003"/>
                    </a:lnTo>
                    <a:lnTo>
                      <a:pt x="19431" y="24194"/>
                    </a:lnTo>
                    <a:lnTo>
                      <a:pt x="7906" y="16288"/>
                    </a:lnTo>
                    <a:lnTo>
                      <a:pt x="24670" y="16574"/>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6" name="任意多边形: 形状 145"/>
              <p:cNvSpPr/>
              <p:nvPr/>
            </p:nvSpPr>
            <p:spPr>
              <a:xfrm>
                <a:off x="6340883" y="3472322"/>
                <a:ext cx="23122" cy="21434"/>
              </a:xfrm>
              <a:custGeom>
                <a:avLst/>
                <a:gdLst>
                  <a:gd name="connsiteX0" fmla="*/ 21626 w 23122"/>
                  <a:gd name="connsiteY0" fmla="*/ 16208 h 21434"/>
                  <a:gd name="connsiteX1" fmla="*/ 16197 w 23122"/>
                  <a:gd name="connsiteY1" fmla="*/ 2111 h 21434"/>
                  <a:gd name="connsiteX2" fmla="*/ 1529 w 23122"/>
                  <a:gd name="connsiteY2" fmla="*/ 5159 h 21434"/>
                  <a:gd name="connsiteX3" fmla="*/ 6577 w 23122"/>
                  <a:gd name="connsiteY3" fmla="*/ 19256 h 21434"/>
                  <a:gd name="connsiteX4" fmla="*/ 21626 w 23122"/>
                  <a:gd name="connsiteY4" fmla="*/ 16208 h 21434"/>
                  <a:gd name="connsiteX5" fmla="*/ 3624 w 23122"/>
                  <a:gd name="connsiteY5" fmla="*/ 9254 h 21434"/>
                  <a:gd name="connsiteX6" fmla="*/ 3053 w 23122"/>
                  <a:gd name="connsiteY6" fmla="*/ 6111 h 21434"/>
                  <a:gd name="connsiteX7" fmla="*/ 6005 w 23122"/>
                  <a:gd name="connsiteY7" fmla="*/ 4873 h 21434"/>
                  <a:gd name="connsiteX8" fmla="*/ 13054 w 23122"/>
                  <a:gd name="connsiteY8" fmla="*/ 7921 h 21434"/>
                  <a:gd name="connsiteX9" fmla="*/ 19531 w 23122"/>
                  <a:gd name="connsiteY9" fmla="*/ 12112 h 21434"/>
                  <a:gd name="connsiteX10" fmla="*/ 20102 w 23122"/>
                  <a:gd name="connsiteY10" fmla="*/ 15255 h 21434"/>
                  <a:gd name="connsiteX11" fmla="*/ 17150 w 23122"/>
                  <a:gd name="connsiteY11" fmla="*/ 16494 h 21434"/>
                  <a:gd name="connsiteX12" fmla="*/ 10101 w 23122"/>
                  <a:gd name="connsiteY12" fmla="*/ 13445 h 21434"/>
                  <a:gd name="connsiteX13" fmla="*/ 3624 w 23122"/>
                  <a:gd name="connsiteY13" fmla="*/ 9254 h 2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22" h="21434">
                    <a:moveTo>
                      <a:pt x="21626" y="16208"/>
                    </a:moveTo>
                    <a:cubicBezTo>
                      <a:pt x="24770" y="10398"/>
                      <a:pt x="22960" y="5730"/>
                      <a:pt x="16197" y="2111"/>
                    </a:cubicBezTo>
                    <a:cubicBezTo>
                      <a:pt x="9530" y="-1509"/>
                      <a:pt x="4577" y="-461"/>
                      <a:pt x="1529" y="5159"/>
                    </a:cubicBezTo>
                    <a:cubicBezTo>
                      <a:pt x="-1615" y="11064"/>
                      <a:pt x="100" y="15732"/>
                      <a:pt x="6577" y="19256"/>
                    </a:cubicBezTo>
                    <a:cubicBezTo>
                      <a:pt x="13530" y="22970"/>
                      <a:pt x="18483" y="21923"/>
                      <a:pt x="21626" y="16208"/>
                    </a:cubicBezTo>
                    <a:close/>
                    <a:moveTo>
                      <a:pt x="3624" y="9254"/>
                    </a:moveTo>
                    <a:cubicBezTo>
                      <a:pt x="2672" y="8207"/>
                      <a:pt x="2481" y="7254"/>
                      <a:pt x="3053" y="6111"/>
                    </a:cubicBezTo>
                    <a:cubicBezTo>
                      <a:pt x="3624" y="5063"/>
                      <a:pt x="4577" y="4683"/>
                      <a:pt x="6005" y="4873"/>
                    </a:cubicBezTo>
                    <a:cubicBezTo>
                      <a:pt x="7339" y="5159"/>
                      <a:pt x="9720" y="6111"/>
                      <a:pt x="13054" y="7921"/>
                    </a:cubicBezTo>
                    <a:cubicBezTo>
                      <a:pt x="16388" y="9731"/>
                      <a:pt x="18578" y="11160"/>
                      <a:pt x="19531" y="12112"/>
                    </a:cubicBezTo>
                    <a:cubicBezTo>
                      <a:pt x="20483" y="13160"/>
                      <a:pt x="20674" y="14112"/>
                      <a:pt x="20102" y="15255"/>
                    </a:cubicBezTo>
                    <a:cubicBezTo>
                      <a:pt x="19531" y="16303"/>
                      <a:pt x="18578" y="16684"/>
                      <a:pt x="17150" y="16494"/>
                    </a:cubicBezTo>
                    <a:cubicBezTo>
                      <a:pt x="15816" y="16208"/>
                      <a:pt x="13435" y="15255"/>
                      <a:pt x="10101" y="13445"/>
                    </a:cubicBezTo>
                    <a:cubicBezTo>
                      <a:pt x="6767" y="11731"/>
                      <a:pt x="4577" y="10302"/>
                      <a:pt x="3624" y="925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7" name="任意多边形: 形状 146"/>
              <p:cNvSpPr/>
              <p:nvPr/>
            </p:nvSpPr>
            <p:spPr>
              <a:xfrm>
                <a:off x="6349269" y="3458145"/>
                <a:ext cx="26289" cy="15240"/>
              </a:xfrm>
              <a:custGeom>
                <a:avLst/>
                <a:gdLst>
                  <a:gd name="connsiteX0" fmla="*/ 26289 w 26289"/>
                  <a:gd name="connsiteY0" fmla="*/ 857 h 15240"/>
                  <a:gd name="connsiteX1" fmla="*/ 24289 w 26289"/>
                  <a:gd name="connsiteY1" fmla="*/ 0 h 15240"/>
                  <a:gd name="connsiteX2" fmla="*/ 20764 w 26289"/>
                  <a:gd name="connsiteY2" fmla="*/ 8382 h 15240"/>
                  <a:gd name="connsiteX3" fmla="*/ 2381 w 26289"/>
                  <a:gd name="connsiteY3" fmla="*/ 857 h 15240"/>
                  <a:gd name="connsiteX4" fmla="*/ 0 w 26289"/>
                  <a:gd name="connsiteY4" fmla="*/ 6763 h 15240"/>
                  <a:gd name="connsiteX5" fmla="*/ 20384 w 26289"/>
                  <a:gd name="connsiteY5" fmla="*/ 15240 h 1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9" h="15240">
                    <a:moveTo>
                      <a:pt x="26289" y="857"/>
                    </a:moveTo>
                    <a:lnTo>
                      <a:pt x="24289" y="0"/>
                    </a:lnTo>
                    <a:lnTo>
                      <a:pt x="20764" y="8382"/>
                    </a:lnTo>
                    <a:lnTo>
                      <a:pt x="2381" y="857"/>
                    </a:lnTo>
                    <a:lnTo>
                      <a:pt x="0" y="6763"/>
                    </a:lnTo>
                    <a:lnTo>
                      <a:pt x="20384" y="1524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8" name="任意多边形: 形状 147"/>
              <p:cNvSpPr/>
              <p:nvPr/>
            </p:nvSpPr>
            <p:spPr>
              <a:xfrm>
                <a:off x="6357722" y="3431950"/>
                <a:ext cx="23087" cy="20520"/>
              </a:xfrm>
              <a:custGeom>
                <a:avLst/>
                <a:gdLst>
                  <a:gd name="connsiteX0" fmla="*/ 22504 w 23087"/>
                  <a:gd name="connsiteY0" fmla="*/ 13527 h 20520"/>
                  <a:gd name="connsiteX1" fmla="*/ 14312 w 23087"/>
                  <a:gd name="connsiteY1" fmla="*/ 859 h 20520"/>
                  <a:gd name="connsiteX2" fmla="*/ 596 w 23087"/>
                  <a:gd name="connsiteY2" fmla="*/ 6860 h 20520"/>
                  <a:gd name="connsiteX3" fmla="*/ 8502 w 23087"/>
                  <a:gd name="connsiteY3" fmla="*/ 19623 h 20520"/>
                  <a:gd name="connsiteX4" fmla="*/ 22504 w 23087"/>
                  <a:gd name="connsiteY4" fmla="*/ 13527 h 20520"/>
                  <a:gd name="connsiteX5" fmla="*/ 10693 w 23087"/>
                  <a:gd name="connsiteY5" fmla="*/ 13241 h 20520"/>
                  <a:gd name="connsiteX6" fmla="*/ 3549 w 23087"/>
                  <a:gd name="connsiteY6" fmla="*/ 10479 h 20520"/>
                  <a:gd name="connsiteX7" fmla="*/ 2311 w 23087"/>
                  <a:gd name="connsiteY7" fmla="*/ 7526 h 20520"/>
                  <a:gd name="connsiteX8" fmla="*/ 4978 w 23087"/>
                  <a:gd name="connsiteY8" fmla="*/ 5717 h 20520"/>
                  <a:gd name="connsiteX9" fmla="*/ 12502 w 23087"/>
                  <a:gd name="connsiteY9" fmla="*/ 7241 h 20520"/>
                  <a:gd name="connsiteX10" fmla="*/ 19646 w 23087"/>
                  <a:gd name="connsiteY10" fmla="*/ 10003 h 20520"/>
                  <a:gd name="connsiteX11" fmla="*/ 20885 w 23087"/>
                  <a:gd name="connsiteY11" fmla="*/ 12956 h 20520"/>
                  <a:gd name="connsiteX12" fmla="*/ 18313 w 23087"/>
                  <a:gd name="connsiteY12" fmla="*/ 14765 h 20520"/>
                  <a:gd name="connsiteX13" fmla="*/ 10693 w 23087"/>
                  <a:gd name="connsiteY13" fmla="*/ 13241 h 2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7" h="20520">
                    <a:moveTo>
                      <a:pt x="22504" y="13527"/>
                    </a:moveTo>
                    <a:cubicBezTo>
                      <a:pt x="24409" y="7241"/>
                      <a:pt x="21646" y="3050"/>
                      <a:pt x="14312" y="859"/>
                    </a:cubicBezTo>
                    <a:cubicBezTo>
                      <a:pt x="6978" y="-1332"/>
                      <a:pt x="2406" y="668"/>
                      <a:pt x="596" y="6860"/>
                    </a:cubicBezTo>
                    <a:cubicBezTo>
                      <a:pt x="-1309" y="13241"/>
                      <a:pt x="1358" y="17528"/>
                      <a:pt x="8502" y="19623"/>
                    </a:cubicBezTo>
                    <a:cubicBezTo>
                      <a:pt x="16027" y="21909"/>
                      <a:pt x="20694" y="19814"/>
                      <a:pt x="22504" y="13527"/>
                    </a:cubicBezTo>
                    <a:close/>
                    <a:moveTo>
                      <a:pt x="10693" y="13241"/>
                    </a:moveTo>
                    <a:cubicBezTo>
                      <a:pt x="7073" y="12194"/>
                      <a:pt x="4692" y="11241"/>
                      <a:pt x="3549" y="10479"/>
                    </a:cubicBezTo>
                    <a:cubicBezTo>
                      <a:pt x="2406" y="9717"/>
                      <a:pt x="2025" y="8765"/>
                      <a:pt x="2311" y="7526"/>
                    </a:cubicBezTo>
                    <a:cubicBezTo>
                      <a:pt x="2692" y="6383"/>
                      <a:pt x="3549" y="5812"/>
                      <a:pt x="4978" y="5717"/>
                    </a:cubicBezTo>
                    <a:cubicBezTo>
                      <a:pt x="6406" y="5717"/>
                      <a:pt x="8883" y="6193"/>
                      <a:pt x="12502" y="7241"/>
                    </a:cubicBezTo>
                    <a:cubicBezTo>
                      <a:pt x="16122" y="8288"/>
                      <a:pt x="18503" y="9241"/>
                      <a:pt x="19646" y="10003"/>
                    </a:cubicBezTo>
                    <a:cubicBezTo>
                      <a:pt x="20789" y="10765"/>
                      <a:pt x="21170" y="11717"/>
                      <a:pt x="20885" y="12956"/>
                    </a:cubicBezTo>
                    <a:cubicBezTo>
                      <a:pt x="20503" y="14099"/>
                      <a:pt x="19646" y="14670"/>
                      <a:pt x="18313" y="14765"/>
                    </a:cubicBezTo>
                    <a:cubicBezTo>
                      <a:pt x="16789" y="14861"/>
                      <a:pt x="14312" y="14384"/>
                      <a:pt x="10693" y="13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49" name="任意多边形: 形状 148"/>
              <p:cNvSpPr/>
              <p:nvPr/>
            </p:nvSpPr>
            <p:spPr>
              <a:xfrm>
                <a:off x="6363453" y="3409568"/>
                <a:ext cx="23820" cy="18923"/>
              </a:xfrm>
              <a:custGeom>
                <a:avLst/>
                <a:gdLst>
                  <a:gd name="connsiteX0" fmla="*/ 23821 w 23820"/>
                  <a:gd name="connsiteY0" fmla="*/ 2096 h 18923"/>
                  <a:gd name="connsiteX1" fmla="*/ 12105 w 23820"/>
                  <a:gd name="connsiteY1" fmla="*/ 0 h 18923"/>
                  <a:gd name="connsiteX2" fmla="*/ 10486 w 23820"/>
                  <a:gd name="connsiteY2" fmla="*/ 8954 h 18923"/>
                  <a:gd name="connsiteX3" fmla="*/ 12677 w 23820"/>
                  <a:gd name="connsiteY3" fmla="*/ 9335 h 18923"/>
                  <a:gd name="connsiteX4" fmla="*/ 13248 w 23820"/>
                  <a:gd name="connsiteY4" fmla="*/ 6191 h 18923"/>
                  <a:gd name="connsiteX5" fmla="*/ 18582 w 23820"/>
                  <a:gd name="connsiteY5" fmla="*/ 7144 h 18923"/>
                  <a:gd name="connsiteX6" fmla="*/ 20773 w 23820"/>
                  <a:gd name="connsiteY6" fmla="*/ 9906 h 18923"/>
                  <a:gd name="connsiteX7" fmla="*/ 18392 w 23820"/>
                  <a:gd name="connsiteY7" fmla="*/ 12287 h 18923"/>
                  <a:gd name="connsiteX8" fmla="*/ 11153 w 23820"/>
                  <a:gd name="connsiteY8" fmla="*/ 11716 h 18923"/>
                  <a:gd name="connsiteX9" fmla="*/ 3723 w 23820"/>
                  <a:gd name="connsiteY9" fmla="*/ 9525 h 18923"/>
                  <a:gd name="connsiteX10" fmla="*/ 2295 w 23820"/>
                  <a:gd name="connsiteY10" fmla="*/ 5905 h 18923"/>
                  <a:gd name="connsiteX11" fmla="*/ 6771 w 23820"/>
                  <a:gd name="connsiteY11" fmla="*/ 3048 h 18923"/>
                  <a:gd name="connsiteX12" fmla="*/ 7914 w 23820"/>
                  <a:gd name="connsiteY12" fmla="*/ 3238 h 18923"/>
                  <a:gd name="connsiteX13" fmla="*/ 8486 w 23820"/>
                  <a:gd name="connsiteY13" fmla="*/ 3334 h 18923"/>
                  <a:gd name="connsiteX14" fmla="*/ 7629 w 23820"/>
                  <a:gd name="connsiteY14" fmla="*/ 95 h 18923"/>
                  <a:gd name="connsiteX15" fmla="*/ 199 w 23820"/>
                  <a:gd name="connsiteY15" fmla="*/ 6382 h 18923"/>
                  <a:gd name="connsiteX16" fmla="*/ 2104 w 23820"/>
                  <a:gd name="connsiteY16" fmla="*/ 14383 h 18923"/>
                  <a:gd name="connsiteX17" fmla="*/ 9914 w 23820"/>
                  <a:gd name="connsiteY17" fmla="*/ 18669 h 18923"/>
                  <a:gd name="connsiteX18" fmla="*/ 18582 w 23820"/>
                  <a:gd name="connsiteY18" fmla="*/ 17431 h 18923"/>
                  <a:gd name="connsiteX19" fmla="*/ 22773 w 23820"/>
                  <a:gd name="connsiteY19" fmla="*/ 10478 h 18923"/>
                  <a:gd name="connsiteX20" fmla="*/ 21916 w 23820"/>
                  <a:gd name="connsiteY20" fmla="*/ 4572 h 18923"/>
                  <a:gd name="connsiteX21" fmla="*/ 23535 w 23820"/>
                  <a:gd name="connsiteY21" fmla="*/ 4191 h 18923"/>
                  <a:gd name="connsiteX22" fmla="*/ 23821 w 23820"/>
                  <a:gd name="connsiteY22" fmla="*/ 2096 h 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820" h="18923">
                    <a:moveTo>
                      <a:pt x="23821" y="2096"/>
                    </a:moveTo>
                    <a:lnTo>
                      <a:pt x="12105" y="0"/>
                    </a:lnTo>
                    <a:lnTo>
                      <a:pt x="10486" y="8954"/>
                    </a:lnTo>
                    <a:lnTo>
                      <a:pt x="12677" y="9335"/>
                    </a:lnTo>
                    <a:lnTo>
                      <a:pt x="13248" y="6191"/>
                    </a:lnTo>
                    <a:lnTo>
                      <a:pt x="18582" y="7144"/>
                    </a:lnTo>
                    <a:cubicBezTo>
                      <a:pt x="20297" y="7429"/>
                      <a:pt x="21059" y="8382"/>
                      <a:pt x="20773" y="9906"/>
                    </a:cubicBezTo>
                    <a:cubicBezTo>
                      <a:pt x="20582" y="11240"/>
                      <a:pt x="19725" y="12002"/>
                      <a:pt x="18392" y="12287"/>
                    </a:cubicBezTo>
                    <a:cubicBezTo>
                      <a:pt x="17058" y="12573"/>
                      <a:pt x="14677" y="12383"/>
                      <a:pt x="11153" y="11716"/>
                    </a:cubicBezTo>
                    <a:cubicBezTo>
                      <a:pt x="7438" y="11049"/>
                      <a:pt x="4962" y="10287"/>
                      <a:pt x="3723" y="9525"/>
                    </a:cubicBezTo>
                    <a:cubicBezTo>
                      <a:pt x="2485" y="8668"/>
                      <a:pt x="2009" y="7525"/>
                      <a:pt x="2295" y="5905"/>
                    </a:cubicBezTo>
                    <a:cubicBezTo>
                      <a:pt x="2675" y="3715"/>
                      <a:pt x="4199" y="2762"/>
                      <a:pt x="6771" y="3048"/>
                    </a:cubicBezTo>
                    <a:lnTo>
                      <a:pt x="7914" y="3238"/>
                    </a:lnTo>
                    <a:lnTo>
                      <a:pt x="8486" y="3334"/>
                    </a:lnTo>
                    <a:lnTo>
                      <a:pt x="7629" y="95"/>
                    </a:lnTo>
                    <a:cubicBezTo>
                      <a:pt x="3342" y="286"/>
                      <a:pt x="866" y="2286"/>
                      <a:pt x="199" y="6382"/>
                    </a:cubicBezTo>
                    <a:cubicBezTo>
                      <a:pt x="-372" y="9430"/>
                      <a:pt x="294" y="12097"/>
                      <a:pt x="2104" y="14383"/>
                    </a:cubicBezTo>
                    <a:cubicBezTo>
                      <a:pt x="3914" y="16669"/>
                      <a:pt x="6486" y="18097"/>
                      <a:pt x="9914" y="18669"/>
                    </a:cubicBezTo>
                    <a:cubicBezTo>
                      <a:pt x="13439" y="19241"/>
                      <a:pt x="16296" y="18860"/>
                      <a:pt x="18582" y="17431"/>
                    </a:cubicBezTo>
                    <a:cubicBezTo>
                      <a:pt x="20868" y="16002"/>
                      <a:pt x="22202" y="13621"/>
                      <a:pt x="22773" y="10478"/>
                    </a:cubicBezTo>
                    <a:cubicBezTo>
                      <a:pt x="23154" y="8477"/>
                      <a:pt x="22869" y="6572"/>
                      <a:pt x="21916" y="4572"/>
                    </a:cubicBezTo>
                    <a:lnTo>
                      <a:pt x="23535" y="4191"/>
                    </a:lnTo>
                    <a:lnTo>
                      <a:pt x="23821" y="209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0" name="任意多边形: 形状 149"/>
              <p:cNvSpPr/>
              <p:nvPr/>
            </p:nvSpPr>
            <p:spPr>
              <a:xfrm>
                <a:off x="6365843" y="3387375"/>
                <a:ext cx="22955" cy="17716"/>
              </a:xfrm>
              <a:custGeom>
                <a:avLst/>
                <a:gdLst>
                  <a:gd name="connsiteX0" fmla="*/ 22955 w 22955"/>
                  <a:gd name="connsiteY0" fmla="*/ 7048 h 17716"/>
                  <a:gd name="connsiteX1" fmla="*/ 14764 w 22955"/>
                  <a:gd name="connsiteY1" fmla="*/ 6477 h 17716"/>
                  <a:gd name="connsiteX2" fmla="*/ 1238 w 22955"/>
                  <a:gd name="connsiteY2" fmla="*/ 0 h 17716"/>
                  <a:gd name="connsiteX3" fmla="*/ 1143 w 22955"/>
                  <a:gd name="connsiteY3" fmla="*/ 2572 h 17716"/>
                  <a:gd name="connsiteX4" fmla="*/ 11430 w 22955"/>
                  <a:gd name="connsiteY4" fmla="*/ 7429 h 17716"/>
                  <a:gd name="connsiteX5" fmla="*/ 476 w 22955"/>
                  <a:gd name="connsiteY5" fmla="*/ 11144 h 17716"/>
                  <a:gd name="connsiteX6" fmla="*/ 0 w 22955"/>
                  <a:gd name="connsiteY6" fmla="*/ 17716 h 17716"/>
                  <a:gd name="connsiteX7" fmla="*/ 14288 w 22955"/>
                  <a:gd name="connsiteY7" fmla="*/ 12859 h 17716"/>
                  <a:gd name="connsiteX8" fmla="*/ 22479 w 22955"/>
                  <a:gd name="connsiteY8" fmla="*/ 13430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5" h="17716">
                    <a:moveTo>
                      <a:pt x="22955" y="7048"/>
                    </a:moveTo>
                    <a:lnTo>
                      <a:pt x="14764" y="6477"/>
                    </a:lnTo>
                    <a:lnTo>
                      <a:pt x="1238" y="0"/>
                    </a:lnTo>
                    <a:lnTo>
                      <a:pt x="1143" y="2572"/>
                    </a:lnTo>
                    <a:lnTo>
                      <a:pt x="11430" y="7429"/>
                    </a:lnTo>
                    <a:lnTo>
                      <a:pt x="476" y="11144"/>
                    </a:lnTo>
                    <a:lnTo>
                      <a:pt x="0" y="17716"/>
                    </a:lnTo>
                    <a:lnTo>
                      <a:pt x="14288" y="12859"/>
                    </a:lnTo>
                    <a:lnTo>
                      <a:pt x="22479" y="1343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1" name="任意多边形: 形状 150"/>
              <p:cNvSpPr/>
              <p:nvPr/>
            </p:nvSpPr>
            <p:spPr>
              <a:xfrm>
                <a:off x="5869209" y="3087337"/>
                <a:ext cx="587692" cy="587692"/>
              </a:xfrm>
              <a:custGeom>
                <a:avLst/>
                <a:gdLst>
                  <a:gd name="connsiteX0" fmla="*/ 293846 w 587692"/>
                  <a:gd name="connsiteY0" fmla="*/ 0 h 587692"/>
                  <a:gd name="connsiteX1" fmla="*/ 0 w 587692"/>
                  <a:gd name="connsiteY1" fmla="*/ 293846 h 587692"/>
                  <a:gd name="connsiteX2" fmla="*/ 293846 w 587692"/>
                  <a:gd name="connsiteY2" fmla="*/ 587692 h 587692"/>
                  <a:gd name="connsiteX3" fmla="*/ 587693 w 587692"/>
                  <a:gd name="connsiteY3" fmla="*/ 293846 h 587692"/>
                  <a:gd name="connsiteX4" fmla="*/ 293846 w 587692"/>
                  <a:gd name="connsiteY4" fmla="*/ 0 h 587692"/>
                  <a:gd name="connsiteX5" fmla="*/ 493300 w 587692"/>
                  <a:gd name="connsiteY5" fmla="*/ 493300 h 587692"/>
                  <a:gd name="connsiteX6" fmla="*/ 293846 w 587692"/>
                  <a:gd name="connsiteY6" fmla="*/ 575881 h 587692"/>
                  <a:gd name="connsiteX7" fmla="*/ 94393 w 587692"/>
                  <a:gd name="connsiteY7" fmla="*/ 493300 h 587692"/>
                  <a:gd name="connsiteX8" fmla="*/ 11811 w 587692"/>
                  <a:gd name="connsiteY8" fmla="*/ 293846 h 587692"/>
                  <a:gd name="connsiteX9" fmla="*/ 94393 w 587692"/>
                  <a:gd name="connsiteY9" fmla="*/ 94393 h 587692"/>
                  <a:gd name="connsiteX10" fmla="*/ 293846 w 587692"/>
                  <a:gd name="connsiteY10" fmla="*/ 11811 h 587692"/>
                  <a:gd name="connsiteX11" fmla="*/ 493300 w 587692"/>
                  <a:gd name="connsiteY11" fmla="*/ 94393 h 587692"/>
                  <a:gd name="connsiteX12" fmla="*/ 575881 w 587692"/>
                  <a:gd name="connsiteY12" fmla="*/ 293846 h 587692"/>
                  <a:gd name="connsiteX13" fmla="*/ 493300 w 587692"/>
                  <a:gd name="connsiteY13" fmla="*/ 49330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2" h="587692">
                    <a:moveTo>
                      <a:pt x="293846" y="0"/>
                    </a:moveTo>
                    <a:cubicBezTo>
                      <a:pt x="131540" y="0"/>
                      <a:pt x="0" y="131540"/>
                      <a:pt x="0" y="293846"/>
                    </a:cubicBezTo>
                    <a:cubicBezTo>
                      <a:pt x="0" y="456152"/>
                      <a:pt x="131540" y="587692"/>
                      <a:pt x="293846" y="587692"/>
                    </a:cubicBezTo>
                    <a:cubicBezTo>
                      <a:pt x="456152" y="587692"/>
                      <a:pt x="587693" y="456152"/>
                      <a:pt x="587693" y="293846"/>
                    </a:cubicBezTo>
                    <a:cubicBezTo>
                      <a:pt x="587693" y="131540"/>
                      <a:pt x="456152" y="0"/>
                      <a:pt x="293846" y="0"/>
                    </a:cubicBezTo>
                    <a:close/>
                    <a:moveTo>
                      <a:pt x="493300" y="493300"/>
                    </a:moveTo>
                    <a:cubicBezTo>
                      <a:pt x="440055" y="546545"/>
                      <a:pt x="369189" y="575881"/>
                      <a:pt x="293846" y="575881"/>
                    </a:cubicBezTo>
                    <a:cubicBezTo>
                      <a:pt x="218504" y="575881"/>
                      <a:pt x="147638" y="546545"/>
                      <a:pt x="94393" y="493300"/>
                    </a:cubicBezTo>
                    <a:cubicBezTo>
                      <a:pt x="41148" y="440055"/>
                      <a:pt x="11811" y="369189"/>
                      <a:pt x="11811" y="293846"/>
                    </a:cubicBezTo>
                    <a:cubicBezTo>
                      <a:pt x="11811" y="218504"/>
                      <a:pt x="41148" y="147638"/>
                      <a:pt x="94393" y="94393"/>
                    </a:cubicBezTo>
                    <a:cubicBezTo>
                      <a:pt x="147638" y="41148"/>
                      <a:pt x="218504" y="11811"/>
                      <a:pt x="293846" y="11811"/>
                    </a:cubicBezTo>
                    <a:cubicBezTo>
                      <a:pt x="369189" y="11811"/>
                      <a:pt x="440055" y="41148"/>
                      <a:pt x="493300" y="94393"/>
                    </a:cubicBezTo>
                    <a:cubicBezTo>
                      <a:pt x="546545" y="147638"/>
                      <a:pt x="575881" y="218504"/>
                      <a:pt x="575881" y="293846"/>
                    </a:cubicBezTo>
                    <a:cubicBezTo>
                      <a:pt x="575977" y="369189"/>
                      <a:pt x="546640" y="440055"/>
                      <a:pt x="493300" y="4933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2" name="任意多边形: 形状 151"/>
              <p:cNvSpPr/>
              <p:nvPr/>
            </p:nvSpPr>
            <p:spPr>
              <a:xfrm>
                <a:off x="5889783" y="3107911"/>
                <a:ext cx="546449" cy="541782"/>
              </a:xfrm>
              <a:custGeom>
                <a:avLst/>
                <a:gdLst>
                  <a:gd name="connsiteX0" fmla="*/ 273272 w 546449"/>
                  <a:gd name="connsiteY0" fmla="*/ 0 h 541782"/>
                  <a:gd name="connsiteX1" fmla="*/ 0 w 546449"/>
                  <a:gd name="connsiteY1" fmla="*/ 273272 h 541782"/>
                  <a:gd name="connsiteX2" fmla="*/ 222409 w 546449"/>
                  <a:gd name="connsiteY2" fmla="*/ 541782 h 541782"/>
                  <a:gd name="connsiteX3" fmla="*/ 222409 w 546449"/>
                  <a:gd name="connsiteY3" fmla="*/ 538258 h 541782"/>
                  <a:gd name="connsiteX4" fmla="*/ 82487 w 546449"/>
                  <a:gd name="connsiteY4" fmla="*/ 464058 h 541782"/>
                  <a:gd name="connsiteX5" fmla="*/ 3524 w 546449"/>
                  <a:gd name="connsiteY5" fmla="*/ 273367 h 541782"/>
                  <a:gd name="connsiteX6" fmla="*/ 82487 w 546449"/>
                  <a:gd name="connsiteY6" fmla="*/ 82677 h 541782"/>
                  <a:gd name="connsiteX7" fmla="*/ 273177 w 546449"/>
                  <a:gd name="connsiteY7" fmla="*/ 3715 h 541782"/>
                  <a:gd name="connsiteX8" fmla="*/ 463867 w 546449"/>
                  <a:gd name="connsiteY8" fmla="*/ 82677 h 541782"/>
                  <a:gd name="connsiteX9" fmla="*/ 542830 w 546449"/>
                  <a:gd name="connsiteY9" fmla="*/ 273367 h 541782"/>
                  <a:gd name="connsiteX10" fmla="*/ 463867 w 546449"/>
                  <a:gd name="connsiteY10" fmla="*/ 464058 h 541782"/>
                  <a:gd name="connsiteX11" fmla="*/ 325850 w 546449"/>
                  <a:gd name="connsiteY11" fmla="*/ 537972 h 541782"/>
                  <a:gd name="connsiteX12" fmla="*/ 325850 w 546449"/>
                  <a:gd name="connsiteY12" fmla="*/ 541496 h 541782"/>
                  <a:gd name="connsiteX13" fmla="*/ 546449 w 546449"/>
                  <a:gd name="connsiteY13" fmla="*/ 273367 h 541782"/>
                  <a:gd name="connsiteX14" fmla="*/ 273272 w 546449"/>
                  <a:gd name="connsiteY14" fmla="*/ 0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449" h="541782">
                    <a:moveTo>
                      <a:pt x="273272" y="0"/>
                    </a:moveTo>
                    <a:cubicBezTo>
                      <a:pt x="122396" y="0"/>
                      <a:pt x="0" y="122301"/>
                      <a:pt x="0" y="273272"/>
                    </a:cubicBezTo>
                    <a:cubicBezTo>
                      <a:pt x="0" y="406813"/>
                      <a:pt x="95821" y="517970"/>
                      <a:pt x="222409" y="541782"/>
                    </a:cubicBezTo>
                    <a:lnTo>
                      <a:pt x="222409" y="538258"/>
                    </a:lnTo>
                    <a:cubicBezTo>
                      <a:pt x="169736" y="528256"/>
                      <a:pt x="121253" y="502730"/>
                      <a:pt x="82487" y="464058"/>
                    </a:cubicBezTo>
                    <a:cubicBezTo>
                      <a:pt x="31528" y="413099"/>
                      <a:pt x="3524" y="345376"/>
                      <a:pt x="3524" y="273367"/>
                    </a:cubicBezTo>
                    <a:cubicBezTo>
                      <a:pt x="3524" y="201358"/>
                      <a:pt x="31623" y="133540"/>
                      <a:pt x="82487" y="82677"/>
                    </a:cubicBezTo>
                    <a:cubicBezTo>
                      <a:pt x="133445" y="31718"/>
                      <a:pt x="201168" y="3715"/>
                      <a:pt x="273177" y="3715"/>
                    </a:cubicBezTo>
                    <a:cubicBezTo>
                      <a:pt x="345186" y="3715"/>
                      <a:pt x="413004" y="31813"/>
                      <a:pt x="463867" y="82677"/>
                    </a:cubicBezTo>
                    <a:cubicBezTo>
                      <a:pt x="514826" y="133636"/>
                      <a:pt x="542830" y="201358"/>
                      <a:pt x="542830" y="273367"/>
                    </a:cubicBezTo>
                    <a:cubicBezTo>
                      <a:pt x="542830" y="345376"/>
                      <a:pt x="514731" y="413195"/>
                      <a:pt x="463867" y="464058"/>
                    </a:cubicBezTo>
                    <a:cubicBezTo>
                      <a:pt x="425577" y="502348"/>
                      <a:pt x="377762" y="527685"/>
                      <a:pt x="325850" y="537972"/>
                    </a:cubicBezTo>
                    <a:lnTo>
                      <a:pt x="325850" y="541496"/>
                    </a:lnTo>
                    <a:cubicBezTo>
                      <a:pt x="451580" y="516922"/>
                      <a:pt x="546449" y="406241"/>
                      <a:pt x="546449" y="273367"/>
                    </a:cubicBezTo>
                    <a:cubicBezTo>
                      <a:pt x="546545" y="122396"/>
                      <a:pt x="424244" y="0"/>
                      <a:pt x="273272"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3" name="任意多边形: 形状 152"/>
              <p:cNvSpPr/>
              <p:nvPr/>
            </p:nvSpPr>
            <p:spPr>
              <a:xfrm>
                <a:off x="6340528" y="3287648"/>
                <a:ext cx="67752" cy="43222"/>
              </a:xfrm>
              <a:custGeom>
                <a:avLst/>
                <a:gdLst>
                  <a:gd name="connsiteX0" fmla="*/ 29029 w 67752"/>
                  <a:gd name="connsiteY0" fmla="*/ 10382 h 43222"/>
                  <a:gd name="connsiteX1" fmla="*/ 30649 w 67752"/>
                  <a:gd name="connsiteY1" fmla="*/ 6953 h 43222"/>
                  <a:gd name="connsiteX2" fmla="*/ 30839 w 67752"/>
                  <a:gd name="connsiteY2" fmla="*/ 4477 h 43222"/>
                  <a:gd name="connsiteX3" fmla="*/ 30649 w 67752"/>
                  <a:gd name="connsiteY3" fmla="*/ 4477 h 43222"/>
                  <a:gd name="connsiteX4" fmla="*/ 30172 w 67752"/>
                  <a:gd name="connsiteY4" fmla="*/ 4667 h 43222"/>
                  <a:gd name="connsiteX5" fmla="*/ 25696 w 67752"/>
                  <a:gd name="connsiteY5" fmla="*/ 8001 h 43222"/>
                  <a:gd name="connsiteX6" fmla="*/ 22171 w 67752"/>
                  <a:gd name="connsiteY6" fmla="*/ 13240 h 43222"/>
                  <a:gd name="connsiteX7" fmla="*/ 21410 w 67752"/>
                  <a:gd name="connsiteY7" fmla="*/ 14669 h 43222"/>
                  <a:gd name="connsiteX8" fmla="*/ 20838 w 67752"/>
                  <a:gd name="connsiteY8" fmla="*/ 14478 h 43222"/>
                  <a:gd name="connsiteX9" fmla="*/ 16552 w 67752"/>
                  <a:gd name="connsiteY9" fmla="*/ 12763 h 43222"/>
                  <a:gd name="connsiteX10" fmla="*/ 10741 w 67752"/>
                  <a:gd name="connsiteY10" fmla="*/ 10573 h 43222"/>
                  <a:gd name="connsiteX11" fmla="*/ 5598 w 67752"/>
                  <a:gd name="connsiteY11" fmla="*/ 9811 h 43222"/>
                  <a:gd name="connsiteX12" fmla="*/ 3598 w 67752"/>
                  <a:gd name="connsiteY12" fmla="*/ 10573 h 43222"/>
                  <a:gd name="connsiteX13" fmla="*/ 1883 w 67752"/>
                  <a:gd name="connsiteY13" fmla="*/ 13716 h 43222"/>
                  <a:gd name="connsiteX14" fmla="*/ 1788 w 67752"/>
                  <a:gd name="connsiteY14" fmla="*/ 16192 h 43222"/>
                  <a:gd name="connsiteX15" fmla="*/ 2550 w 67752"/>
                  <a:gd name="connsiteY15" fmla="*/ 16097 h 43222"/>
                  <a:gd name="connsiteX16" fmla="*/ 4931 w 67752"/>
                  <a:gd name="connsiteY16" fmla="*/ 16192 h 43222"/>
                  <a:gd name="connsiteX17" fmla="*/ 10551 w 67752"/>
                  <a:gd name="connsiteY17" fmla="*/ 17431 h 43222"/>
                  <a:gd name="connsiteX18" fmla="*/ 19886 w 67752"/>
                  <a:gd name="connsiteY18" fmla="*/ 20764 h 43222"/>
                  <a:gd name="connsiteX19" fmla="*/ 26077 w 67752"/>
                  <a:gd name="connsiteY19" fmla="*/ 24098 h 43222"/>
                  <a:gd name="connsiteX20" fmla="*/ 32744 w 67752"/>
                  <a:gd name="connsiteY20" fmla="*/ 28670 h 43222"/>
                  <a:gd name="connsiteX21" fmla="*/ 36364 w 67752"/>
                  <a:gd name="connsiteY21" fmla="*/ 31909 h 43222"/>
                  <a:gd name="connsiteX22" fmla="*/ 36649 w 67752"/>
                  <a:gd name="connsiteY22" fmla="*/ 32385 h 43222"/>
                  <a:gd name="connsiteX23" fmla="*/ 36364 w 67752"/>
                  <a:gd name="connsiteY23" fmla="*/ 32385 h 43222"/>
                  <a:gd name="connsiteX24" fmla="*/ 33602 w 67752"/>
                  <a:gd name="connsiteY24" fmla="*/ 30861 h 43222"/>
                  <a:gd name="connsiteX25" fmla="*/ 27220 w 67752"/>
                  <a:gd name="connsiteY25" fmla="*/ 27241 h 43222"/>
                  <a:gd name="connsiteX26" fmla="*/ 21124 w 67752"/>
                  <a:gd name="connsiteY26" fmla="*/ 25241 h 43222"/>
                  <a:gd name="connsiteX27" fmla="*/ 19695 w 67752"/>
                  <a:gd name="connsiteY27" fmla="*/ 25241 h 43222"/>
                  <a:gd name="connsiteX28" fmla="*/ 17695 w 67752"/>
                  <a:gd name="connsiteY28" fmla="*/ 25813 h 43222"/>
                  <a:gd name="connsiteX29" fmla="*/ 15409 w 67752"/>
                  <a:gd name="connsiteY29" fmla="*/ 25813 h 43222"/>
                  <a:gd name="connsiteX30" fmla="*/ 12646 w 67752"/>
                  <a:gd name="connsiteY30" fmla="*/ 24479 h 43222"/>
                  <a:gd name="connsiteX31" fmla="*/ 9218 w 67752"/>
                  <a:gd name="connsiteY31" fmla="*/ 23050 h 43222"/>
                  <a:gd name="connsiteX32" fmla="*/ 6836 w 67752"/>
                  <a:gd name="connsiteY32" fmla="*/ 22765 h 43222"/>
                  <a:gd name="connsiteX33" fmla="*/ 6646 w 67752"/>
                  <a:gd name="connsiteY33" fmla="*/ 24765 h 43222"/>
                  <a:gd name="connsiteX34" fmla="*/ 7789 w 67752"/>
                  <a:gd name="connsiteY34" fmla="*/ 27146 h 43222"/>
                  <a:gd name="connsiteX35" fmla="*/ 11122 w 67752"/>
                  <a:gd name="connsiteY35" fmla="*/ 29242 h 43222"/>
                  <a:gd name="connsiteX36" fmla="*/ 12837 w 67752"/>
                  <a:gd name="connsiteY36" fmla="*/ 30385 h 43222"/>
                  <a:gd name="connsiteX37" fmla="*/ 12551 w 67752"/>
                  <a:gd name="connsiteY37" fmla="*/ 30861 h 43222"/>
                  <a:gd name="connsiteX38" fmla="*/ 9027 w 67752"/>
                  <a:gd name="connsiteY38" fmla="*/ 34195 h 43222"/>
                  <a:gd name="connsiteX39" fmla="*/ 6170 w 67752"/>
                  <a:gd name="connsiteY39" fmla="*/ 36100 h 43222"/>
                  <a:gd name="connsiteX40" fmla="*/ 4931 w 67752"/>
                  <a:gd name="connsiteY40" fmla="*/ 35814 h 43222"/>
                  <a:gd name="connsiteX41" fmla="*/ 4074 w 67752"/>
                  <a:gd name="connsiteY41" fmla="*/ 33719 h 43222"/>
                  <a:gd name="connsiteX42" fmla="*/ 3979 w 67752"/>
                  <a:gd name="connsiteY42" fmla="*/ 30956 h 43222"/>
                  <a:gd name="connsiteX43" fmla="*/ 4074 w 67752"/>
                  <a:gd name="connsiteY43" fmla="*/ 27432 h 43222"/>
                  <a:gd name="connsiteX44" fmla="*/ 3979 w 67752"/>
                  <a:gd name="connsiteY44" fmla="*/ 26384 h 43222"/>
                  <a:gd name="connsiteX45" fmla="*/ 1502 w 67752"/>
                  <a:gd name="connsiteY45" fmla="*/ 28480 h 43222"/>
                  <a:gd name="connsiteX46" fmla="*/ 550 w 67752"/>
                  <a:gd name="connsiteY46" fmla="*/ 31052 h 43222"/>
                  <a:gd name="connsiteX47" fmla="*/ 740 w 67752"/>
                  <a:gd name="connsiteY47" fmla="*/ 39053 h 43222"/>
                  <a:gd name="connsiteX48" fmla="*/ 3312 w 67752"/>
                  <a:gd name="connsiteY48" fmla="*/ 41243 h 43222"/>
                  <a:gd name="connsiteX49" fmla="*/ 7408 w 67752"/>
                  <a:gd name="connsiteY49" fmla="*/ 40481 h 43222"/>
                  <a:gd name="connsiteX50" fmla="*/ 13504 w 67752"/>
                  <a:gd name="connsiteY50" fmla="*/ 35814 h 43222"/>
                  <a:gd name="connsiteX51" fmla="*/ 16456 w 67752"/>
                  <a:gd name="connsiteY51" fmla="*/ 33147 h 43222"/>
                  <a:gd name="connsiteX52" fmla="*/ 17504 w 67752"/>
                  <a:gd name="connsiteY52" fmla="*/ 33052 h 43222"/>
                  <a:gd name="connsiteX53" fmla="*/ 20457 w 67752"/>
                  <a:gd name="connsiteY53" fmla="*/ 35719 h 43222"/>
                  <a:gd name="connsiteX54" fmla="*/ 23410 w 67752"/>
                  <a:gd name="connsiteY54" fmla="*/ 40005 h 43222"/>
                  <a:gd name="connsiteX55" fmla="*/ 25886 w 67752"/>
                  <a:gd name="connsiteY55" fmla="*/ 42767 h 43222"/>
                  <a:gd name="connsiteX56" fmla="*/ 28363 w 67752"/>
                  <a:gd name="connsiteY56" fmla="*/ 42672 h 43222"/>
                  <a:gd name="connsiteX57" fmla="*/ 28934 w 67752"/>
                  <a:gd name="connsiteY57" fmla="*/ 41910 h 43222"/>
                  <a:gd name="connsiteX58" fmla="*/ 29601 w 67752"/>
                  <a:gd name="connsiteY58" fmla="*/ 38481 h 43222"/>
                  <a:gd name="connsiteX59" fmla="*/ 27124 w 67752"/>
                  <a:gd name="connsiteY59" fmla="*/ 34862 h 43222"/>
                  <a:gd name="connsiteX60" fmla="*/ 23886 w 67752"/>
                  <a:gd name="connsiteY60" fmla="*/ 32195 h 43222"/>
                  <a:gd name="connsiteX61" fmla="*/ 21410 w 67752"/>
                  <a:gd name="connsiteY61" fmla="*/ 29813 h 43222"/>
                  <a:gd name="connsiteX62" fmla="*/ 21124 w 67752"/>
                  <a:gd name="connsiteY62" fmla="*/ 29337 h 43222"/>
                  <a:gd name="connsiteX63" fmla="*/ 21695 w 67752"/>
                  <a:gd name="connsiteY63" fmla="*/ 29242 h 43222"/>
                  <a:gd name="connsiteX64" fmla="*/ 27124 w 67752"/>
                  <a:gd name="connsiteY64" fmla="*/ 29908 h 43222"/>
                  <a:gd name="connsiteX65" fmla="*/ 32458 w 67752"/>
                  <a:gd name="connsiteY65" fmla="*/ 32766 h 43222"/>
                  <a:gd name="connsiteX66" fmla="*/ 35887 w 67752"/>
                  <a:gd name="connsiteY66" fmla="*/ 35052 h 43222"/>
                  <a:gd name="connsiteX67" fmla="*/ 39697 w 67752"/>
                  <a:gd name="connsiteY67" fmla="*/ 36671 h 43222"/>
                  <a:gd name="connsiteX68" fmla="*/ 42079 w 67752"/>
                  <a:gd name="connsiteY68" fmla="*/ 36766 h 43222"/>
                  <a:gd name="connsiteX69" fmla="*/ 42079 w 67752"/>
                  <a:gd name="connsiteY69" fmla="*/ 35909 h 43222"/>
                  <a:gd name="connsiteX70" fmla="*/ 40650 w 67752"/>
                  <a:gd name="connsiteY70" fmla="*/ 32480 h 43222"/>
                  <a:gd name="connsiteX71" fmla="*/ 37602 w 67752"/>
                  <a:gd name="connsiteY71" fmla="*/ 29432 h 43222"/>
                  <a:gd name="connsiteX72" fmla="*/ 30268 w 67752"/>
                  <a:gd name="connsiteY72" fmla="*/ 24003 h 43222"/>
                  <a:gd name="connsiteX73" fmla="*/ 24838 w 67752"/>
                  <a:gd name="connsiteY73" fmla="*/ 20860 h 43222"/>
                  <a:gd name="connsiteX74" fmla="*/ 18076 w 67752"/>
                  <a:gd name="connsiteY74" fmla="*/ 17526 h 43222"/>
                  <a:gd name="connsiteX75" fmla="*/ 15599 w 67752"/>
                  <a:gd name="connsiteY75" fmla="*/ 16097 h 43222"/>
                  <a:gd name="connsiteX76" fmla="*/ 14266 w 67752"/>
                  <a:gd name="connsiteY76" fmla="*/ 14383 h 43222"/>
                  <a:gd name="connsiteX77" fmla="*/ 15028 w 67752"/>
                  <a:gd name="connsiteY77" fmla="*/ 14478 h 43222"/>
                  <a:gd name="connsiteX78" fmla="*/ 17314 w 67752"/>
                  <a:gd name="connsiteY78" fmla="*/ 15240 h 43222"/>
                  <a:gd name="connsiteX79" fmla="*/ 20457 w 67752"/>
                  <a:gd name="connsiteY79" fmla="*/ 16859 h 43222"/>
                  <a:gd name="connsiteX80" fmla="*/ 26267 w 67752"/>
                  <a:gd name="connsiteY80" fmla="*/ 19717 h 43222"/>
                  <a:gd name="connsiteX81" fmla="*/ 34935 w 67752"/>
                  <a:gd name="connsiteY81" fmla="*/ 24860 h 43222"/>
                  <a:gd name="connsiteX82" fmla="*/ 36649 w 67752"/>
                  <a:gd name="connsiteY82" fmla="*/ 26003 h 43222"/>
                  <a:gd name="connsiteX83" fmla="*/ 45508 w 67752"/>
                  <a:gd name="connsiteY83" fmla="*/ 29146 h 43222"/>
                  <a:gd name="connsiteX84" fmla="*/ 55795 w 67752"/>
                  <a:gd name="connsiteY84" fmla="*/ 30099 h 43222"/>
                  <a:gd name="connsiteX85" fmla="*/ 61129 w 67752"/>
                  <a:gd name="connsiteY85" fmla="*/ 29242 h 43222"/>
                  <a:gd name="connsiteX86" fmla="*/ 62081 w 67752"/>
                  <a:gd name="connsiteY86" fmla="*/ 28861 h 43222"/>
                  <a:gd name="connsiteX87" fmla="*/ 61414 w 67752"/>
                  <a:gd name="connsiteY87" fmla="*/ 26384 h 43222"/>
                  <a:gd name="connsiteX88" fmla="*/ 58843 w 67752"/>
                  <a:gd name="connsiteY88" fmla="*/ 22574 h 43222"/>
                  <a:gd name="connsiteX89" fmla="*/ 55319 w 67752"/>
                  <a:gd name="connsiteY89" fmla="*/ 20383 h 43222"/>
                  <a:gd name="connsiteX90" fmla="*/ 52461 w 67752"/>
                  <a:gd name="connsiteY90" fmla="*/ 18764 h 43222"/>
                  <a:gd name="connsiteX91" fmla="*/ 51794 w 67752"/>
                  <a:gd name="connsiteY91" fmla="*/ 18002 h 43222"/>
                  <a:gd name="connsiteX92" fmla="*/ 51223 w 67752"/>
                  <a:gd name="connsiteY92" fmla="*/ 15049 h 43222"/>
                  <a:gd name="connsiteX93" fmla="*/ 52366 w 67752"/>
                  <a:gd name="connsiteY93" fmla="*/ 15049 h 43222"/>
                  <a:gd name="connsiteX94" fmla="*/ 56366 w 67752"/>
                  <a:gd name="connsiteY94" fmla="*/ 15526 h 43222"/>
                  <a:gd name="connsiteX95" fmla="*/ 61129 w 67752"/>
                  <a:gd name="connsiteY95" fmla="*/ 15716 h 43222"/>
                  <a:gd name="connsiteX96" fmla="*/ 63129 w 67752"/>
                  <a:gd name="connsiteY96" fmla="*/ 14573 h 43222"/>
                  <a:gd name="connsiteX97" fmla="*/ 67511 w 67752"/>
                  <a:gd name="connsiteY97" fmla="*/ 7620 h 43222"/>
                  <a:gd name="connsiteX98" fmla="*/ 67415 w 67752"/>
                  <a:gd name="connsiteY98" fmla="*/ 6001 h 43222"/>
                  <a:gd name="connsiteX99" fmla="*/ 65701 w 67752"/>
                  <a:gd name="connsiteY99" fmla="*/ 5810 h 43222"/>
                  <a:gd name="connsiteX100" fmla="*/ 64748 w 67752"/>
                  <a:gd name="connsiteY100" fmla="*/ 6382 h 43222"/>
                  <a:gd name="connsiteX101" fmla="*/ 58271 w 67752"/>
                  <a:gd name="connsiteY101" fmla="*/ 9430 h 43222"/>
                  <a:gd name="connsiteX102" fmla="*/ 52461 w 67752"/>
                  <a:gd name="connsiteY102" fmla="*/ 10478 h 43222"/>
                  <a:gd name="connsiteX103" fmla="*/ 46746 w 67752"/>
                  <a:gd name="connsiteY103" fmla="*/ 8954 h 43222"/>
                  <a:gd name="connsiteX104" fmla="*/ 43603 w 67752"/>
                  <a:gd name="connsiteY104" fmla="*/ 6191 h 43222"/>
                  <a:gd name="connsiteX105" fmla="*/ 43031 w 67752"/>
                  <a:gd name="connsiteY105" fmla="*/ 4381 h 43222"/>
                  <a:gd name="connsiteX106" fmla="*/ 43317 w 67752"/>
                  <a:gd name="connsiteY106" fmla="*/ 1429 h 43222"/>
                  <a:gd name="connsiteX107" fmla="*/ 42936 w 67752"/>
                  <a:gd name="connsiteY107" fmla="*/ 0 h 43222"/>
                  <a:gd name="connsiteX108" fmla="*/ 42269 w 67752"/>
                  <a:gd name="connsiteY108" fmla="*/ 286 h 43222"/>
                  <a:gd name="connsiteX109" fmla="*/ 38364 w 67752"/>
                  <a:gd name="connsiteY109" fmla="*/ 3524 h 43222"/>
                  <a:gd name="connsiteX110" fmla="*/ 34173 w 67752"/>
                  <a:gd name="connsiteY110" fmla="*/ 8382 h 43222"/>
                  <a:gd name="connsiteX111" fmla="*/ 29887 w 67752"/>
                  <a:gd name="connsiteY111" fmla="*/ 12097 h 43222"/>
                  <a:gd name="connsiteX112" fmla="*/ 28934 w 67752"/>
                  <a:gd name="connsiteY112" fmla="*/ 12573 h 43222"/>
                  <a:gd name="connsiteX113" fmla="*/ 29029 w 67752"/>
                  <a:gd name="connsiteY113" fmla="*/ 12002 h 43222"/>
                  <a:gd name="connsiteX114" fmla="*/ 29029 w 67752"/>
                  <a:gd name="connsiteY114" fmla="*/ 10382 h 43222"/>
                  <a:gd name="connsiteX115" fmla="*/ 41793 w 67752"/>
                  <a:gd name="connsiteY115" fmla="*/ 20574 h 43222"/>
                  <a:gd name="connsiteX116" fmla="*/ 40460 w 67752"/>
                  <a:gd name="connsiteY116" fmla="*/ 20574 h 43222"/>
                  <a:gd name="connsiteX117" fmla="*/ 40460 w 67752"/>
                  <a:gd name="connsiteY117" fmla="*/ 19336 h 43222"/>
                  <a:gd name="connsiteX118" fmla="*/ 41793 w 67752"/>
                  <a:gd name="connsiteY118" fmla="*/ 19336 h 43222"/>
                  <a:gd name="connsiteX119" fmla="*/ 41793 w 67752"/>
                  <a:gd name="connsiteY119" fmla="*/ 20574 h 43222"/>
                  <a:gd name="connsiteX120" fmla="*/ 48746 w 67752"/>
                  <a:gd name="connsiteY120" fmla="*/ 18574 h 43222"/>
                  <a:gd name="connsiteX121" fmla="*/ 54271 w 67752"/>
                  <a:gd name="connsiteY121" fmla="*/ 23336 h 43222"/>
                  <a:gd name="connsiteX122" fmla="*/ 55509 w 67752"/>
                  <a:gd name="connsiteY122" fmla="*/ 24289 h 43222"/>
                  <a:gd name="connsiteX123" fmla="*/ 55128 w 67752"/>
                  <a:gd name="connsiteY123" fmla="*/ 24479 h 43222"/>
                  <a:gd name="connsiteX124" fmla="*/ 48175 w 67752"/>
                  <a:gd name="connsiteY124" fmla="*/ 24955 h 43222"/>
                  <a:gd name="connsiteX125" fmla="*/ 44746 w 67752"/>
                  <a:gd name="connsiteY125" fmla="*/ 23717 h 43222"/>
                  <a:gd name="connsiteX126" fmla="*/ 44365 w 67752"/>
                  <a:gd name="connsiteY126" fmla="*/ 23336 h 43222"/>
                  <a:gd name="connsiteX127" fmla="*/ 47603 w 67752"/>
                  <a:gd name="connsiteY127" fmla="*/ 20669 h 43222"/>
                  <a:gd name="connsiteX128" fmla="*/ 46460 w 67752"/>
                  <a:gd name="connsiteY128" fmla="*/ 18479 h 43222"/>
                  <a:gd name="connsiteX129" fmla="*/ 48270 w 67752"/>
                  <a:gd name="connsiteY129" fmla="*/ 18193 h 43222"/>
                  <a:gd name="connsiteX130" fmla="*/ 48746 w 67752"/>
                  <a:gd name="connsiteY130" fmla="*/ 18574 h 43222"/>
                  <a:gd name="connsiteX131" fmla="*/ 39983 w 67752"/>
                  <a:gd name="connsiteY131" fmla="*/ 8382 h 43222"/>
                  <a:gd name="connsiteX132" fmla="*/ 42841 w 67752"/>
                  <a:gd name="connsiteY132" fmla="*/ 11239 h 43222"/>
                  <a:gd name="connsiteX133" fmla="*/ 39983 w 67752"/>
                  <a:gd name="connsiteY133" fmla="*/ 11144 h 43222"/>
                  <a:gd name="connsiteX134" fmla="*/ 39793 w 67752"/>
                  <a:gd name="connsiteY134" fmla="*/ 8382 h 43222"/>
                  <a:gd name="connsiteX135" fmla="*/ 39983 w 67752"/>
                  <a:gd name="connsiteY135" fmla="*/ 8382 h 43222"/>
                  <a:gd name="connsiteX136" fmla="*/ 39126 w 67752"/>
                  <a:gd name="connsiteY136" fmla="*/ 13335 h 43222"/>
                  <a:gd name="connsiteX137" fmla="*/ 43412 w 67752"/>
                  <a:gd name="connsiteY137" fmla="*/ 13811 h 43222"/>
                  <a:gd name="connsiteX138" fmla="*/ 46174 w 67752"/>
                  <a:gd name="connsiteY138" fmla="*/ 14478 h 43222"/>
                  <a:gd name="connsiteX139" fmla="*/ 47032 w 67752"/>
                  <a:gd name="connsiteY139" fmla="*/ 14859 h 43222"/>
                  <a:gd name="connsiteX140" fmla="*/ 46174 w 67752"/>
                  <a:gd name="connsiteY140" fmla="*/ 16097 h 43222"/>
                  <a:gd name="connsiteX141" fmla="*/ 44079 w 67752"/>
                  <a:gd name="connsiteY141" fmla="*/ 16478 h 43222"/>
                  <a:gd name="connsiteX142" fmla="*/ 38650 w 67752"/>
                  <a:gd name="connsiteY142" fmla="*/ 13335 h 43222"/>
                  <a:gd name="connsiteX143" fmla="*/ 39126 w 67752"/>
                  <a:gd name="connsiteY143" fmla="*/ 13335 h 43222"/>
                  <a:gd name="connsiteX144" fmla="*/ 33792 w 67752"/>
                  <a:gd name="connsiteY144" fmla="*/ 13525 h 43222"/>
                  <a:gd name="connsiteX145" fmla="*/ 35221 w 67752"/>
                  <a:gd name="connsiteY145" fmla="*/ 12478 h 43222"/>
                  <a:gd name="connsiteX146" fmla="*/ 36078 w 67752"/>
                  <a:gd name="connsiteY146" fmla="*/ 13145 h 43222"/>
                  <a:gd name="connsiteX147" fmla="*/ 35602 w 67752"/>
                  <a:gd name="connsiteY147" fmla="*/ 14669 h 43222"/>
                  <a:gd name="connsiteX148" fmla="*/ 34078 w 67752"/>
                  <a:gd name="connsiteY148" fmla="*/ 14764 h 43222"/>
                  <a:gd name="connsiteX149" fmla="*/ 33792 w 67752"/>
                  <a:gd name="connsiteY149" fmla="*/ 13525 h 43222"/>
                  <a:gd name="connsiteX150" fmla="*/ 28839 w 67752"/>
                  <a:gd name="connsiteY150" fmla="*/ 17526 h 43222"/>
                  <a:gd name="connsiteX151" fmla="*/ 31982 w 67752"/>
                  <a:gd name="connsiteY151" fmla="*/ 18669 h 43222"/>
                  <a:gd name="connsiteX152" fmla="*/ 34268 w 67752"/>
                  <a:gd name="connsiteY152" fmla="*/ 18764 h 43222"/>
                  <a:gd name="connsiteX153" fmla="*/ 35030 w 67752"/>
                  <a:gd name="connsiteY153" fmla="*/ 19336 h 43222"/>
                  <a:gd name="connsiteX154" fmla="*/ 35697 w 67752"/>
                  <a:gd name="connsiteY154" fmla="*/ 21050 h 43222"/>
                  <a:gd name="connsiteX155" fmla="*/ 35792 w 67752"/>
                  <a:gd name="connsiteY155" fmla="*/ 21622 h 43222"/>
                  <a:gd name="connsiteX156" fmla="*/ 34173 w 67752"/>
                  <a:gd name="connsiteY156" fmla="*/ 21050 h 43222"/>
                  <a:gd name="connsiteX157" fmla="*/ 27982 w 67752"/>
                  <a:gd name="connsiteY157" fmla="*/ 18479 h 43222"/>
                  <a:gd name="connsiteX158" fmla="*/ 25029 w 67752"/>
                  <a:gd name="connsiteY158" fmla="*/ 16288 h 43222"/>
                  <a:gd name="connsiteX159" fmla="*/ 24743 w 67752"/>
                  <a:gd name="connsiteY159" fmla="*/ 15812 h 43222"/>
                  <a:gd name="connsiteX160" fmla="*/ 26267 w 67752"/>
                  <a:gd name="connsiteY160" fmla="*/ 16002 h 43222"/>
                  <a:gd name="connsiteX161" fmla="*/ 28839 w 67752"/>
                  <a:gd name="connsiteY161" fmla="*/ 17526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7752" h="43222">
                    <a:moveTo>
                      <a:pt x="29029" y="10382"/>
                    </a:moveTo>
                    <a:cubicBezTo>
                      <a:pt x="29601" y="9239"/>
                      <a:pt x="30172" y="8096"/>
                      <a:pt x="30649" y="6953"/>
                    </a:cubicBezTo>
                    <a:cubicBezTo>
                      <a:pt x="30935" y="6191"/>
                      <a:pt x="31030" y="5334"/>
                      <a:pt x="30839" y="4477"/>
                    </a:cubicBezTo>
                    <a:cubicBezTo>
                      <a:pt x="30744" y="4477"/>
                      <a:pt x="30649" y="4477"/>
                      <a:pt x="30649" y="4477"/>
                    </a:cubicBezTo>
                    <a:cubicBezTo>
                      <a:pt x="30458" y="4572"/>
                      <a:pt x="30363" y="4572"/>
                      <a:pt x="30172" y="4667"/>
                    </a:cubicBezTo>
                    <a:cubicBezTo>
                      <a:pt x="28363" y="5429"/>
                      <a:pt x="26934" y="6572"/>
                      <a:pt x="25696" y="8001"/>
                    </a:cubicBezTo>
                    <a:cubicBezTo>
                      <a:pt x="24267" y="9525"/>
                      <a:pt x="23124" y="11335"/>
                      <a:pt x="22171" y="13240"/>
                    </a:cubicBezTo>
                    <a:cubicBezTo>
                      <a:pt x="21886" y="13716"/>
                      <a:pt x="21695" y="14192"/>
                      <a:pt x="21410" y="14669"/>
                    </a:cubicBezTo>
                    <a:cubicBezTo>
                      <a:pt x="21219" y="14573"/>
                      <a:pt x="21029" y="14573"/>
                      <a:pt x="20838" y="14478"/>
                    </a:cubicBezTo>
                    <a:cubicBezTo>
                      <a:pt x="19409" y="13906"/>
                      <a:pt x="17980" y="13335"/>
                      <a:pt x="16552" y="12763"/>
                    </a:cubicBezTo>
                    <a:cubicBezTo>
                      <a:pt x="14647" y="12002"/>
                      <a:pt x="12742" y="11144"/>
                      <a:pt x="10741" y="10573"/>
                    </a:cubicBezTo>
                    <a:cubicBezTo>
                      <a:pt x="9027" y="10096"/>
                      <a:pt x="7312" y="9811"/>
                      <a:pt x="5598" y="9811"/>
                    </a:cubicBezTo>
                    <a:cubicBezTo>
                      <a:pt x="4836" y="9811"/>
                      <a:pt x="4169" y="10096"/>
                      <a:pt x="3598" y="10573"/>
                    </a:cubicBezTo>
                    <a:cubicBezTo>
                      <a:pt x="2550" y="11430"/>
                      <a:pt x="2169" y="12573"/>
                      <a:pt x="1883" y="13716"/>
                    </a:cubicBezTo>
                    <a:cubicBezTo>
                      <a:pt x="1693" y="14478"/>
                      <a:pt x="1597" y="15240"/>
                      <a:pt x="1788" y="16192"/>
                    </a:cubicBezTo>
                    <a:cubicBezTo>
                      <a:pt x="2074" y="16192"/>
                      <a:pt x="2264" y="16097"/>
                      <a:pt x="2550" y="16097"/>
                    </a:cubicBezTo>
                    <a:cubicBezTo>
                      <a:pt x="3312" y="16097"/>
                      <a:pt x="4074" y="16192"/>
                      <a:pt x="4931" y="16192"/>
                    </a:cubicBezTo>
                    <a:cubicBezTo>
                      <a:pt x="6931" y="16288"/>
                      <a:pt x="8741" y="16764"/>
                      <a:pt x="10551" y="17431"/>
                    </a:cubicBezTo>
                    <a:cubicBezTo>
                      <a:pt x="13694" y="18574"/>
                      <a:pt x="16837" y="19621"/>
                      <a:pt x="19886" y="20764"/>
                    </a:cubicBezTo>
                    <a:cubicBezTo>
                      <a:pt x="22076" y="21622"/>
                      <a:pt x="24172" y="22670"/>
                      <a:pt x="26077" y="24098"/>
                    </a:cubicBezTo>
                    <a:cubicBezTo>
                      <a:pt x="28172" y="25717"/>
                      <a:pt x="30458" y="27146"/>
                      <a:pt x="32744" y="28670"/>
                    </a:cubicBezTo>
                    <a:cubicBezTo>
                      <a:pt x="34078" y="29528"/>
                      <a:pt x="35316" y="30575"/>
                      <a:pt x="36364" y="31909"/>
                    </a:cubicBezTo>
                    <a:cubicBezTo>
                      <a:pt x="36459" y="32004"/>
                      <a:pt x="36554" y="32195"/>
                      <a:pt x="36649" y="32385"/>
                    </a:cubicBezTo>
                    <a:cubicBezTo>
                      <a:pt x="36459" y="32385"/>
                      <a:pt x="36364" y="32385"/>
                      <a:pt x="36364" y="32385"/>
                    </a:cubicBezTo>
                    <a:cubicBezTo>
                      <a:pt x="35411" y="31909"/>
                      <a:pt x="34459" y="31337"/>
                      <a:pt x="33602" y="30861"/>
                    </a:cubicBezTo>
                    <a:cubicBezTo>
                      <a:pt x="31506" y="29623"/>
                      <a:pt x="29315" y="28385"/>
                      <a:pt x="27220" y="27241"/>
                    </a:cubicBezTo>
                    <a:cubicBezTo>
                      <a:pt x="25315" y="26194"/>
                      <a:pt x="23219" y="25527"/>
                      <a:pt x="21124" y="25241"/>
                    </a:cubicBezTo>
                    <a:cubicBezTo>
                      <a:pt x="20647" y="25146"/>
                      <a:pt x="20171" y="25146"/>
                      <a:pt x="19695" y="25241"/>
                    </a:cubicBezTo>
                    <a:cubicBezTo>
                      <a:pt x="19028" y="25337"/>
                      <a:pt x="18362" y="25622"/>
                      <a:pt x="17695" y="25813"/>
                    </a:cubicBezTo>
                    <a:cubicBezTo>
                      <a:pt x="16933" y="26003"/>
                      <a:pt x="16171" y="26098"/>
                      <a:pt x="15409" y="25813"/>
                    </a:cubicBezTo>
                    <a:cubicBezTo>
                      <a:pt x="14456" y="25337"/>
                      <a:pt x="13599" y="24860"/>
                      <a:pt x="12646" y="24479"/>
                    </a:cubicBezTo>
                    <a:cubicBezTo>
                      <a:pt x="11504" y="24003"/>
                      <a:pt x="10361" y="23431"/>
                      <a:pt x="9218" y="23050"/>
                    </a:cubicBezTo>
                    <a:cubicBezTo>
                      <a:pt x="8455" y="22765"/>
                      <a:pt x="7598" y="22670"/>
                      <a:pt x="6836" y="22765"/>
                    </a:cubicBezTo>
                    <a:cubicBezTo>
                      <a:pt x="6741" y="23527"/>
                      <a:pt x="6646" y="24098"/>
                      <a:pt x="6646" y="24765"/>
                    </a:cubicBezTo>
                    <a:cubicBezTo>
                      <a:pt x="6550" y="25813"/>
                      <a:pt x="6931" y="26575"/>
                      <a:pt x="7789" y="27146"/>
                    </a:cubicBezTo>
                    <a:cubicBezTo>
                      <a:pt x="8932" y="27813"/>
                      <a:pt x="9979" y="28480"/>
                      <a:pt x="11122" y="29242"/>
                    </a:cubicBezTo>
                    <a:cubicBezTo>
                      <a:pt x="11694" y="29623"/>
                      <a:pt x="12361" y="29908"/>
                      <a:pt x="12837" y="30385"/>
                    </a:cubicBezTo>
                    <a:cubicBezTo>
                      <a:pt x="12742" y="30575"/>
                      <a:pt x="12646" y="30671"/>
                      <a:pt x="12551" y="30861"/>
                    </a:cubicBezTo>
                    <a:cubicBezTo>
                      <a:pt x="11408" y="32004"/>
                      <a:pt x="10265" y="33147"/>
                      <a:pt x="9027" y="34195"/>
                    </a:cubicBezTo>
                    <a:cubicBezTo>
                      <a:pt x="8170" y="34957"/>
                      <a:pt x="7122" y="35528"/>
                      <a:pt x="6170" y="36100"/>
                    </a:cubicBezTo>
                    <a:cubicBezTo>
                      <a:pt x="5503" y="36481"/>
                      <a:pt x="5312" y="36386"/>
                      <a:pt x="4931" y="35814"/>
                    </a:cubicBezTo>
                    <a:cubicBezTo>
                      <a:pt x="4550" y="35147"/>
                      <a:pt x="4169" y="34480"/>
                      <a:pt x="4074" y="33719"/>
                    </a:cubicBezTo>
                    <a:cubicBezTo>
                      <a:pt x="3979" y="32766"/>
                      <a:pt x="3979" y="31909"/>
                      <a:pt x="3979" y="30956"/>
                    </a:cubicBezTo>
                    <a:cubicBezTo>
                      <a:pt x="3979" y="29813"/>
                      <a:pt x="4074" y="28670"/>
                      <a:pt x="4074" y="27432"/>
                    </a:cubicBezTo>
                    <a:cubicBezTo>
                      <a:pt x="4074" y="27051"/>
                      <a:pt x="3979" y="26765"/>
                      <a:pt x="3979" y="26384"/>
                    </a:cubicBezTo>
                    <a:cubicBezTo>
                      <a:pt x="2836" y="26861"/>
                      <a:pt x="1883" y="27337"/>
                      <a:pt x="1502" y="28480"/>
                    </a:cubicBezTo>
                    <a:cubicBezTo>
                      <a:pt x="1216" y="29337"/>
                      <a:pt x="836" y="30194"/>
                      <a:pt x="550" y="31052"/>
                    </a:cubicBezTo>
                    <a:cubicBezTo>
                      <a:pt x="-212" y="33719"/>
                      <a:pt x="-212" y="36386"/>
                      <a:pt x="740" y="39053"/>
                    </a:cubicBezTo>
                    <a:cubicBezTo>
                      <a:pt x="1216" y="40291"/>
                      <a:pt x="2074" y="40957"/>
                      <a:pt x="3312" y="41243"/>
                    </a:cubicBezTo>
                    <a:cubicBezTo>
                      <a:pt x="4836" y="41624"/>
                      <a:pt x="6170" y="41148"/>
                      <a:pt x="7408" y="40481"/>
                    </a:cubicBezTo>
                    <a:cubicBezTo>
                      <a:pt x="9694" y="39243"/>
                      <a:pt x="11599" y="37529"/>
                      <a:pt x="13504" y="35814"/>
                    </a:cubicBezTo>
                    <a:cubicBezTo>
                      <a:pt x="14456" y="34862"/>
                      <a:pt x="15504" y="34004"/>
                      <a:pt x="16456" y="33147"/>
                    </a:cubicBezTo>
                    <a:cubicBezTo>
                      <a:pt x="16933" y="32766"/>
                      <a:pt x="16933" y="32766"/>
                      <a:pt x="17504" y="33052"/>
                    </a:cubicBezTo>
                    <a:cubicBezTo>
                      <a:pt x="18647" y="33719"/>
                      <a:pt x="19600" y="34671"/>
                      <a:pt x="20457" y="35719"/>
                    </a:cubicBezTo>
                    <a:cubicBezTo>
                      <a:pt x="21410" y="37147"/>
                      <a:pt x="22362" y="38576"/>
                      <a:pt x="23410" y="40005"/>
                    </a:cubicBezTo>
                    <a:cubicBezTo>
                      <a:pt x="24077" y="41053"/>
                      <a:pt x="24838" y="42005"/>
                      <a:pt x="25886" y="42767"/>
                    </a:cubicBezTo>
                    <a:cubicBezTo>
                      <a:pt x="26648" y="43434"/>
                      <a:pt x="27601" y="43339"/>
                      <a:pt x="28363" y="42672"/>
                    </a:cubicBezTo>
                    <a:cubicBezTo>
                      <a:pt x="28553" y="42481"/>
                      <a:pt x="28744" y="42196"/>
                      <a:pt x="28934" y="41910"/>
                    </a:cubicBezTo>
                    <a:cubicBezTo>
                      <a:pt x="29601" y="40862"/>
                      <a:pt x="29982" y="39719"/>
                      <a:pt x="29601" y="38481"/>
                    </a:cubicBezTo>
                    <a:cubicBezTo>
                      <a:pt x="29125" y="37052"/>
                      <a:pt x="28268" y="35814"/>
                      <a:pt x="27124" y="34862"/>
                    </a:cubicBezTo>
                    <a:cubicBezTo>
                      <a:pt x="26077" y="33909"/>
                      <a:pt x="24934" y="33147"/>
                      <a:pt x="23886" y="32195"/>
                    </a:cubicBezTo>
                    <a:cubicBezTo>
                      <a:pt x="23029" y="31432"/>
                      <a:pt x="22267" y="30671"/>
                      <a:pt x="21410" y="29813"/>
                    </a:cubicBezTo>
                    <a:cubicBezTo>
                      <a:pt x="21314" y="29718"/>
                      <a:pt x="21219" y="29528"/>
                      <a:pt x="21124" y="29337"/>
                    </a:cubicBezTo>
                    <a:cubicBezTo>
                      <a:pt x="21410" y="29337"/>
                      <a:pt x="21505" y="29242"/>
                      <a:pt x="21695" y="29242"/>
                    </a:cubicBezTo>
                    <a:cubicBezTo>
                      <a:pt x="23505" y="29146"/>
                      <a:pt x="25315" y="29337"/>
                      <a:pt x="27124" y="29908"/>
                    </a:cubicBezTo>
                    <a:cubicBezTo>
                      <a:pt x="29029" y="30575"/>
                      <a:pt x="30744" y="31623"/>
                      <a:pt x="32458" y="32766"/>
                    </a:cubicBezTo>
                    <a:cubicBezTo>
                      <a:pt x="33602" y="33528"/>
                      <a:pt x="34745" y="34290"/>
                      <a:pt x="35887" y="35052"/>
                    </a:cubicBezTo>
                    <a:cubicBezTo>
                      <a:pt x="37030" y="35814"/>
                      <a:pt x="38269" y="36386"/>
                      <a:pt x="39697" y="36671"/>
                    </a:cubicBezTo>
                    <a:cubicBezTo>
                      <a:pt x="40460" y="36862"/>
                      <a:pt x="41317" y="36957"/>
                      <a:pt x="42079" y="36766"/>
                    </a:cubicBezTo>
                    <a:cubicBezTo>
                      <a:pt x="42079" y="36481"/>
                      <a:pt x="42079" y="36195"/>
                      <a:pt x="42079" y="35909"/>
                    </a:cubicBezTo>
                    <a:cubicBezTo>
                      <a:pt x="42079" y="34576"/>
                      <a:pt x="41698" y="33433"/>
                      <a:pt x="40650" y="32480"/>
                    </a:cubicBezTo>
                    <a:cubicBezTo>
                      <a:pt x="39602" y="31528"/>
                      <a:pt x="38650" y="30480"/>
                      <a:pt x="37602" y="29432"/>
                    </a:cubicBezTo>
                    <a:cubicBezTo>
                      <a:pt x="35411" y="27337"/>
                      <a:pt x="32839" y="25622"/>
                      <a:pt x="30268" y="24003"/>
                    </a:cubicBezTo>
                    <a:cubicBezTo>
                      <a:pt x="28458" y="22955"/>
                      <a:pt x="26648" y="21907"/>
                      <a:pt x="24838" y="20860"/>
                    </a:cubicBezTo>
                    <a:cubicBezTo>
                      <a:pt x="22648" y="19621"/>
                      <a:pt x="20457" y="18383"/>
                      <a:pt x="18076" y="17526"/>
                    </a:cubicBezTo>
                    <a:cubicBezTo>
                      <a:pt x="17123" y="17145"/>
                      <a:pt x="16266" y="16669"/>
                      <a:pt x="15599" y="16097"/>
                    </a:cubicBezTo>
                    <a:cubicBezTo>
                      <a:pt x="15028" y="15621"/>
                      <a:pt x="14552" y="15145"/>
                      <a:pt x="14266" y="14383"/>
                    </a:cubicBezTo>
                    <a:cubicBezTo>
                      <a:pt x="14552" y="14383"/>
                      <a:pt x="14837" y="14383"/>
                      <a:pt x="15028" y="14478"/>
                    </a:cubicBezTo>
                    <a:cubicBezTo>
                      <a:pt x="15790" y="14764"/>
                      <a:pt x="16552" y="14954"/>
                      <a:pt x="17314" y="15240"/>
                    </a:cubicBezTo>
                    <a:cubicBezTo>
                      <a:pt x="18362" y="15716"/>
                      <a:pt x="19409" y="16288"/>
                      <a:pt x="20457" y="16859"/>
                    </a:cubicBezTo>
                    <a:cubicBezTo>
                      <a:pt x="22362" y="17812"/>
                      <a:pt x="24362" y="18764"/>
                      <a:pt x="26267" y="19717"/>
                    </a:cubicBezTo>
                    <a:cubicBezTo>
                      <a:pt x="29220" y="21241"/>
                      <a:pt x="32173" y="22860"/>
                      <a:pt x="34935" y="24860"/>
                    </a:cubicBezTo>
                    <a:cubicBezTo>
                      <a:pt x="35506" y="25241"/>
                      <a:pt x="36078" y="25717"/>
                      <a:pt x="36649" y="26003"/>
                    </a:cubicBezTo>
                    <a:cubicBezTo>
                      <a:pt x="39412" y="27527"/>
                      <a:pt x="42460" y="28480"/>
                      <a:pt x="45508" y="29146"/>
                    </a:cubicBezTo>
                    <a:cubicBezTo>
                      <a:pt x="48937" y="29813"/>
                      <a:pt x="52270" y="30004"/>
                      <a:pt x="55795" y="30099"/>
                    </a:cubicBezTo>
                    <a:cubicBezTo>
                      <a:pt x="57700" y="30099"/>
                      <a:pt x="59414" y="29813"/>
                      <a:pt x="61129" y="29242"/>
                    </a:cubicBezTo>
                    <a:cubicBezTo>
                      <a:pt x="61414" y="29146"/>
                      <a:pt x="61700" y="28956"/>
                      <a:pt x="62081" y="28861"/>
                    </a:cubicBezTo>
                    <a:cubicBezTo>
                      <a:pt x="61891" y="28004"/>
                      <a:pt x="61700" y="27146"/>
                      <a:pt x="61414" y="26384"/>
                    </a:cubicBezTo>
                    <a:cubicBezTo>
                      <a:pt x="60938" y="24860"/>
                      <a:pt x="60081" y="23527"/>
                      <a:pt x="58843" y="22574"/>
                    </a:cubicBezTo>
                    <a:cubicBezTo>
                      <a:pt x="57795" y="21717"/>
                      <a:pt x="56557" y="21050"/>
                      <a:pt x="55319" y="20383"/>
                    </a:cubicBezTo>
                    <a:cubicBezTo>
                      <a:pt x="54366" y="19812"/>
                      <a:pt x="53413" y="19336"/>
                      <a:pt x="52461" y="18764"/>
                    </a:cubicBezTo>
                    <a:cubicBezTo>
                      <a:pt x="52175" y="18574"/>
                      <a:pt x="51985" y="18288"/>
                      <a:pt x="51794" y="18002"/>
                    </a:cubicBezTo>
                    <a:cubicBezTo>
                      <a:pt x="51318" y="17050"/>
                      <a:pt x="51318" y="16097"/>
                      <a:pt x="51223" y="15049"/>
                    </a:cubicBezTo>
                    <a:cubicBezTo>
                      <a:pt x="51604" y="15049"/>
                      <a:pt x="51985" y="15049"/>
                      <a:pt x="52366" y="15049"/>
                    </a:cubicBezTo>
                    <a:cubicBezTo>
                      <a:pt x="53699" y="15240"/>
                      <a:pt x="55033" y="15335"/>
                      <a:pt x="56366" y="15526"/>
                    </a:cubicBezTo>
                    <a:cubicBezTo>
                      <a:pt x="57986" y="15716"/>
                      <a:pt x="59510" y="15907"/>
                      <a:pt x="61129" y="15716"/>
                    </a:cubicBezTo>
                    <a:cubicBezTo>
                      <a:pt x="61986" y="15621"/>
                      <a:pt x="62653" y="15335"/>
                      <a:pt x="63129" y="14573"/>
                    </a:cubicBezTo>
                    <a:cubicBezTo>
                      <a:pt x="64558" y="12287"/>
                      <a:pt x="66082" y="10001"/>
                      <a:pt x="67511" y="7620"/>
                    </a:cubicBezTo>
                    <a:cubicBezTo>
                      <a:pt x="67891" y="7048"/>
                      <a:pt x="67796" y="6382"/>
                      <a:pt x="67415" y="6001"/>
                    </a:cubicBezTo>
                    <a:cubicBezTo>
                      <a:pt x="66939" y="5524"/>
                      <a:pt x="66272" y="5429"/>
                      <a:pt x="65701" y="5810"/>
                    </a:cubicBezTo>
                    <a:cubicBezTo>
                      <a:pt x="65415" y="6001"/>
                      <a:pt x="65129" y="6191"/>
                      <a:pt x="64748" y="6382"/>
                    </a:cubicBezTo>
                    <a:cubicBezTo>
                      <a:pt x="62653" y="7620"/>
                      <a:pt x="60557" y="8668"/>
                      <a:pt x="58271" y="9430"/>
                    </a:cubicBezTo>
                    <a:cubicBezTo>
                      <a:pt x="56366" y="10096"/>
                      <a:pt x="54366" y="10287"/>
                      <a:pt x="52461" y="10478"/>
                    </a:cubicBezTo>
                    <a:cubicBezTo>
                      <a:pt x="50365" y="10668"/>
                      <a:pt x="48461" y="10096"/>
                      <a:pt x="46746" y="8954"/>
                    </a:cubicBezTo>
                    <a:cubicBezTo>
                      <a:pt x="45603" y="8191"/>
                      <a:pt x="44555" y="7144"/>
                      <a:pt x="43603" y="6191"/>
                    </a:cubicBezTo>
                    <a:cubicBezTo>
                      <a:pt x="43031" y="5620"/>
                      <a:pt x="42841" y="5144"/>
                      <a:pt x="43031" y="4381"/>
                    </a:cubicBezTo>
                    <a:cubicBezTo>
                      <a:pt x="43222" y="3429"/>
                      <a:pt x="43222" y="2381"/>
                      <a:pt x="43317" y="1429"/>
                    </a:cubicBezTo>
                    <a:cubicBezTo>
                      <a:pt x="43317" y="953"/>
                      <a:pt x="43222" y="476"/>
                      <a:pt x="42936" y="0"/>
                    </a:cubicBezTo>
                    <a:cubicBezTo>
                      <a:pt x="42650" y="95"/>
                      <a:pt x="42460" y="190"/>
                      <a:pt x="42269" y="286"/>
                    </a:cubicBezTo>
                    <a:cubicBezTo>
                      <a:pt x="40745" y="1143"/>
                      <a:pt x="39507" y="2286"/>
                      <a:pt x="38364" y="3524"/>
                    </a:cubicBezTo>
                    <a:cubicBezTo>
                      <a:pt x="36935" y="5144"/>
                      <a:pt x="35602" y="6763"/>
                      <a:pt x="34173" y="8382"/>
                    </a:cubicBezTo>
                    <a:cubicBezTo>
                      <a:pt x="32935" y="9811"/>
                      <a:pt x="31506" y="11144"/>
                      <a:pt x="29887" y="12097"/>
                    </a:cubicBezTo>
                    <a:cubicBezTo>
                      <a:pt x="29601" y="12287"/>
                      <a:pt x="29315" y="12382"/>
                      <a:pt x="28934" y="12573"/>
                    </a:cubicBezTo>
                    <a:cubicBezTo>
                      <a:pt x="29029" y="12287"/>
                      <a:pt x="29029" y="12192"/>
                      <a:pt x="29029" y="12002"/>
                    </a:cubicBezTo>
                    <a:cubicBezTo>
                      <a:pt x="28553" y="11239"/>
                      <a:pt x="28839" y="10763"/>
                      <a:pt x="29029" y="10382"/>
                    </a:cubicBezTo>
                    <a:close/>
                    <a:moveTo>
                      <a:pt x="41793" y="20574"/>
                    </a:moveTo>
                    <a:cubicBezTo>
                      <a:pt x="41507" y="20860"/>
                      <a:pt x="40745" y="20860"/>
                      <a:pt x="40460" y="20574"/>
                    </a:cubicBezTo>
                    <a:cubicBezTo>
                      <a:pt x="40174" y="20288"/>
                      <a:pt x="40269" y="19526"/>
                      <a:pt x="40460" y="19336"/>
                    </a:cubicBezTo>
                    <a:cubicBezTo>
                      <a:pt x="40745" y="19050"/>
                      <a:pt x="41507" y="19050"/>
                      <a:pt x="41793" y="19336"/>
                    </a:cubicBezTo>
                    <a:cubicBezTo>
                      <a:pt x="42079" y="19621"/>
                      <a:pt x="42079" y="20383"/>
                      <a:pt x="41793" y="20574"/>
                    </a:cubicBezTo>
                    <a:close/>
                    <a:moveTo>
                      <a:pt x="48746" y="18574"/>
                    </a:moveTo>
                    <a:cubicBezTo>
                      <a:pt x="50270" y="20574"/>
                      <a:pt x="52366" y="21907"/>
                      <a:pt x="54271" y="23336"/>
                    </a:cubicBezTo>
                    <a:cubicBezTo>
                      <a:pt x="54652" y="23622"/>
                      <a:pt x="55033" y="24003"/>
                      <a:pt x="55509" y="24289"/>
                    </a:cubicBezTo>
                    <a:cubicBezTo>
                      <a:pt x="55319" y="24384"/>
                      <a:pt x="55223" y="24479"/>
                      <a:pt x="55128" y="24479"/>
                    </a:cubicBezTo>
                    <a:cubicBezTo>
                      <a:pt x="52842" y="24955"/>
                      <a:pt x="50461" y="25337"/>
                      <a:pt x="48175" y="24955"/>
                    </a:cubicBezTo>
                    <a:cubicBezTo>
                      <a:pt x="46937" y="24765"/>
                      <a:pt x="45794" y="24384"/>
                      <a:pt x="44746" y="23717"/>
                    </a:cubicBezTo>
                    <a:cubicBezTo>
                      <a:pt x="44650" y="23622"/>
                      <a:pt x="44555" y="23527"/>
                      <a:pt x="44365" y="23336"/>
                    </a:cubicBezTo>
                    <a:cubicBezTo>
                      <a:pt x="45317" y="22384"/>
                      <a:pt x="46460" y="21527"/>
                      <a:pt x="47603" y="20669"/>
                    </a:cubicBezTo>
                    <a:cubicBezTo>
                      <a:pt x="47222" y="19907"/>
                      <a:pt x="46841" y="19240"/>
                      <a:pt x="46460" y="18479"/>
                    </a:cubicBezTo>
                    <a:cubicBezTo>
                      <a:pt x="47127" y="18383"/>
                      <a:pt x="47698" y="18288"/>
                      <a:pt x="48270" y="18193"/>
                    </a:cubicBezTo>
                    <a:cubicBezTo>
                      <a:pt x="48461" y="18383"/>
                      <a:pt x="48651" y="18479"/>
                      <a:pt x="48746" y="18574"/>
                    </a:cubicBezTo>
                    <a:close/>
                    <a:moveTo>
                      <a:pt x="39983" y="8382"/>
                    </a:moveTo>
                    <a:cubicBezTo>
                      <a:pt x="40936" y="9239"/>
                      <a:pt x="41888" y="10096"/>
                      <a:pt x="42841" y="11239"/>
                    </a:cubicBezTo>
                    <a:cubicBezTo>
                      <a:pt x="41793" y="11239"/>
                      <a:pt x="40936" y="11239"/>
                      <a:pt x="39983" y="11144"/>
                    </a:cubicBezTo>
                    <a:cubicBezTo>
                      <a:pt x="39888" y="10192"/>
                      <a:pt x="39793" y="9335"/>
                      <a:pt x="39793" y="8382"/>
                    </a:cubicBezTo>
                    <a:cubicBezTo>
                      <a:pt x="39888" y="8477"/>
                      <a:pt x="39983" y="8382"/>
                      <a:pt x="39983" y="8382"/>
                    </a:cubicBezTo>
                    <a:close/>
                    <a:moveTo>
                      <a:pt x="39126" y="13335"/>
                    </a:moveTo>
                    <a:cubicBezTo>
                      <a:pt x="40555" y="13525"/>
                      <a:pt x="41983" y="13621"/>
                      <a:pt x="43412" y="13811"/>
                    </a:cubicBezTo>
                    <a:cubicBezTo>
                      <a:pt x="44365" y="14002"/>
                      <a:pt x="45222" y="14192"/>
                      <a:pt x="46174" y="14478"/>
                    </a:cubicBezTo>
                    <a:cubicBezTo>
                      <a:pt x="46460" y="14573"/>
                      <a:pt x="46746" y="14764"/>
                      <a:pt x="47032" y="14859"/>
                    </a:cubicBezTo>
                    <a:cubicBezTo>
                      <a:pt x="47032" y="15526"/>
                      <a:pt x="46651" y="15812"/>
                      <a:pt x="46174" y="16097"/>
                    </a:cubicBezTo>
                    <a:cubicBezTo>
                      <a:pt x="45508" y="16478"/>
                      <a:pt x="44841" y="16478"/>
                      <a:pt x="44079" y="16478"/>
                    </a:cubicBezTo>
                    <a:cubicBezTo>
                      <a:pt x="41983" y="16383"/>
                      <a:pt x="39793" y="15145"/>
                      <a:pt x="38650" y="13335"/>
                    </a:cubicBezTo>
                    <a:cubicBezTo>
                      <a:pt x="38840" y="13335"/>
                      <a:pt x="38936" y="13240"/>
                      <a:pt x="39126" y="13335"/>
                    </a:cubicBezTo>
                    <a:close/>
                    <a:moveTo>
                      <a:pt x="33792" y="13525"/>
                    </a:moveTo>
                    <a:cubicBezTo>
                      <a:pt x="33982" y="12859"/>
                      <a:pt x="34554" y="12478"/>
                      <a:pt x="35221" y="12478"/>
                    </a:cubicBezTo>
                    <a:cubicBezTo>
                      <a:pt x="35697" y="12478"/>
                      <a:pt x="35983" y="12668"/>
                      <a:pt x="36078" y="13145"/>
                    </a:cubicBezTo>
                    <a:cubicBezTo>
                      <a:pt x="36269" y="13811"/>
                      <a:pt x="35983" y="14288"/>
                      <a:pt x="35602" y="14669"/>
                    </a:cubicBezTo>
                    <a:cubicBezTo>
                      <a:pt x="35125" y="15049"/>
                      <a:pt x="34459" y="15049"/>
                      <a:pt x="34078" y="14764"/>
                    </a:cubicBezTo>
                    <a:cubicBezTo>
                      <a:pt x="33697" y="14573"/>
                      <a:pt x="33602" y="14002"/>
                      <a:pt x="33792" y="13525"/>
                    </a:cubicBezTo>
                    <a:close/>
                    <a:moveTo>
                      <a:pt x="28839" y="17526"/>
                    </a:moveTo>
                    <a:cubicBezTo>
                      <a:pt x="29791" y="18288"/>
                      <a:pt x="30839" y="18669"/>
                      <a:pt x="31982" y="18669"/>
                    </a:cubicBezTo>
                    <a:cubicBezTo>
                      <a:pt x="32744" y="18669"/>
                      <a:pt x="33506" y="18764"/>
                      <a:pt x="34268" y="18764"/>
                    </a:cubicBezTo>
                    <a:cubicBezTo>
                      <a:pt x="34649" y="18764"/>
                      <a:pt x="34935" y="18955"/>
                      <a:pt x="35030" y="19336"/>
                    </a:cubicBezTo>
                    <a:cubicBezTo>
                      <a:pt x="35221" y="19907"/>
                      <a:pt x="35411" y="20479"/>
                      <a:pt x="35697" y="21050"/>
                    </a:cubicBezTo>
                    <a:cubicBezTo>
                      <a:pt x="35792" y="21241"/>
                      <a:pt x="35697" y="21336"/>
                      <a:pt x="35792" y="21622"/>
                    </a:cubicBezTo>
                    <a:cubicBezTo>
                      <a:pt x="35221" y="21431"/>
                      <a:pt x="34649" y="21241"/>
                      <a:pt x="34173" y="21050"/>
                    </a:cubicBezTo>
                    <a:cubicBezTo>
                      <a:pt x="32078" y="20383"/>
                      <a:pt x="29982" y="19621"/>
                      <a:pt x="27982" y="18479"/>
                    </a:cubicBezTo>
                    <a:cubicBezTo>
                      <a:pt x="26934" y="17907"/>
                      <a:pt x="25886" y="17145"/>
                      <a:pt x="25029" y="16288"/>
                    </a:cubicBezTo>
                    <a:cubicBezTo>
                      <a:pt x="24934" y="16192"/>
                      <a:pt x="24838" y="16002"/>
                      <a:pt x="24743" y="15812"/>
                    </a:cubicBezTo>
                    <a:cubicBezTo>
                      <a:pt x="25315" y="15621"/>
                      <a:pt x="25791" y="15812"/>
                      <a:pt x="26267" y="16002"/>
                    </a:cubicBezTo>
                    <a:cubicBezTo>
                      <a:pt x="27124" y="16478"/>
                      <a:pt x="28077" y="16859"/>
                      <a:pt x="28839" y="1752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4" name="任意多边形: 形状 153"/>
              <p:cNvSpPr/>
              <p:nvPr/>
            </p:nvSpPr>
            <p:spPr>
              <a:xfrm>
                <a:off x="6201976" y="3157215"/>
                <a:ext cx="44708" cy="33087"/>
              </a:xfrm>
              <a:custGeom>
                <a:avLst/>
                <a:gdLst>
                  <a:gd name="connsiteX0" fmla="*/ 16324 w 44708"/>
                  <a:gd name="connsiteY0" fmla="*/ 14799 h 33087"/>
                  <a:gd name="connsiteX1" fmla="*/ 10514 w 44708"/>
                  <a:gd name="connsiteY1" fmla="*/ 19086 h 33087"/>
                  <a:gd name="connsiteX2" fmla="*/ 6323 w 44708"/>
                  <a:gd name="connsiteY2" fmla="*/ 21181 h 33087"/>
                  <a:gd name="connsiteX3" fmla="*/ 3180 w 44708"/>
                  <a:gd name="connsiteY3" fmla="*/ 22610 h 33087"/>
                  <a:gd name="connsiteX4" fmla="*/ 1275 w 44708"/>
                  <a:gd name="connsiteY4" fmla="*/ 24515 h 33087"/>
                  <a:gd name="connsiteX5" fmla="*/ 132 w 44708"/>
                  <a:gd name="connsiteY5" fmla="*/ 31944 h 33087"/>
                  <a:gd name="connsiteX6" fmla="*/ 798 w 44708"/>
                  <a:gd name="connsiteY6" fmla="*/ 32516 h 33087"/>
                  <a:gd name="connsiteX7" fmla="*/ 8799 w 44708"/>
                  <a:gd name="connsiteY7" fmla="*/ 32706 h 33087"/>
                  <a:gd name="connsiteX8" fmla="*/ 17467 w 44708"/>
                  <a:gd name="connsiteY8" fmla="*/ 32516 h 33087"/>
                  <a:gd name="connsiteX9" fmla="*/ 23658 w 44708"/>
                  <a:gd name="connsiteY9" fmla="*/ 32706 h 33087"/>
                  <a:gd name="connsiteX10" fmla="*/ 29088 w 44708"/>
                  <a:gd name="connsiteY10" fmla="*/ 33087 h 33087"/>
                  <a:gd name="connsiteX11" fmla="*/ 31278 w 44708"/>
                  <a:gd name="connsiteY11" fmla="*/ 32325 h 33087"/>
                  <a:gd name="connsiteX12" fmla="*/ 32326 w 44708"/>
                  <a:gd name="connsiteY12" fmla="*/ 28420 h 33087"/>
                  <a:gd name="connsiteX13" fmla="*/ 30612 w 44708"/>
                  <a:gd name="connsiteY13" fmla="*/ 26515 h 33087"/>
                  <a:gd name="connsiteX14" fmla="*/ 25659 w 44708"/>
                  <a:gd name="connsiteY14" fmla="*/ 25562 h 33087"/>
                  <a:gd name="connsiteX15" fmla="*/ 19848 w 44708"/>
                  <a:gd name="connsiteY15" fmla="*/ 25562 h 33087"/>
                  <a:gd name="connsiteX16" fmla="*/ 15277 w 44708"/>
                  <a:gd name="connsiteY16" fmla="*/ 25086 h 33087"/>
                  <a:gd name="connsiteX17" fmla="*/ 14610 w 44708"/>
                  <a:gd name="connsiteY17" fmla="*/ 24801 h 33087"/>
                  <a:gd name="connsiteX18" fmla="*/ 16038 w 44708"/>
                  <a:gd name="connsiteY18" fmla="*/ 23181 h 33087"/>
                  <a:gd name="connsiteX19" fmla="*/ 20515 w 44708"/>
                  <a:gd name="connsiteY19" fmla="*/ 19847 h 33087"/>
                  <a:gd name="connsiteX20" fmla="*/ 24325 w 44708"/>
                  <a:gd name="connsiteY20" fmla="*/ 16895 h 33087"/>
                  <a:gd name="connsiteX21" fmla="*/ 28993 w 44708"/>
                  <a:gd name="connsiteY21" fmla="*/ 13085 h 33087"/>
                  <a:gd name="connsiteX22" fmla="*/ 36422 w 44708"/>
                  <a:gd name="connsiteY22" fmla="*/ 9465 h 33087"/>
                  <a:gd name="connsiteX23" fmla="*/ 41375 w 44708"/>
                  <a:gd name="connsiteY23" fmla="*/ 8418 h 33087"/>
                  <a:gd name="connsiteX24" fmla="*/ 44709 w 44708"/>
                  <a:gd name="connsiteY24" fmla="*/ 7655 h 33087"/>
                  <a:gd name="connsiteX25" fmla="*/ 44328 w 44708"/>
                  <a:gd name="connsiteY25" fmla="*/ 5084 h 33087"/>
                  <a:gd name="connsiteX26" fmla="*/ 42613 w 44708"/>
                  <a:gd name="connsiteY26" fmla="*/ 1845 h 33087"/>
                  <a:gd name="connsiteX27" fmla="*/ 37089 w 44708"/>
                  <a:gd name="connsiteY27" fmla="*/ 36 h 33087"/>
                  <a:gd name="connsiteX28" fmla="*/ 32898 w 44708"/>
                  <a:gd name="connsiteY28" fmla="*/ 988 h 33087"/>
                  <a:gd name="connsiteX29" fmla="*/ 30516 w 44708"/>
                  <a:gd name="connsiteY29" fmla="*/ 1655 h 33087"/>
                  <a:gd name="connsiteX30" fmla="*/ 24230 w 44708"/>
                  <a:gd name="connsiteY30" fmla="*/ 2226 h 33087"/>
                  <a:gd name="connsiteX31" fmla="*/ 17753 w 44708"/>
                  <a:gd name="connsiteY31" fmla="*/ 2417 h 33087"/>
                  <a:gd name="connsiteX32" fmla="*/ 14514 w 44708"/>
                  <a:gd name="connsiteY32" fmla="*/ 3560 h 33087"/>
                  <a:gd name="connsiteX33" fmla="*/ 11562 w 44708"/>
                  <a:gd name="connsiteY33" fmla="*/ 6322 h 33087"/>
                  <a:gd name="connsiteX34" fmla="*/ 11085 w 44708"/>
                  <a:gd name="connsiteY34" fmla="*/ 7370 h 33087"/>
                  <a:gd name="connsiteX35" fmla="*/ 12133 w 44708"/>
                  <a:gd name="connsiteY35" fmla="*/ 8989 h 33087"/>
                  <a:gd name="connsiteX36" fmla="*/ 16419 w 44708"/>
                  <a:gd name="connsiteY36" fmla="*/ 9370 h 33087"/>
                  <a:gd name="connsiteX37" fmla="*/ 21372 w 44708"/>
                  <a:gd name="connsiteY37" fmla="*/ 8989 h 33087"/>
                  <a:gd name="connsiteX38" fmla="*/ 23754 w 44708"/>
                  <a:gd name="connsiteY38" fmla="*/ 8989 h 33087"/>
                  <a:gd name="connsiteX39" fmla="*/ 22992 w 44708"/>
                  <a:gd name="connsiteY39" fmla="*/ 9656 h 33087"/>
                  <a:gd name="connsiteX40" fmla="*/ 16324 w 44708"/>
                  <a:gd name="connsiteY40" fmla="*/ 14799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708" h="33087">
                    <a:moveTo>
                      <a:pt x="16324" y="14799"/>
                    </a:moveTo>
                    <a:cubicBezTo>
                      <a:pt x="14419" y="16228"/>
                      <a:pt x="12419" y="17657"/>
                      <a:pt x="10514" y="19086"/>
                    </a:cubicBezTo>
                    <a:cubicBezTo>
                      <a:pt x="9276" y="20038"/>
                      <a:pt x="7752" y="20610"/>
                      <a:pt x="6323" y="21181"/>
                    </a:cubicBezTo>
                    <a:cubicBezTo>
                      <a:pt x="5275" y="21657"/>
                      <a:pt x="4227" y="22134"/>
                      <a:pt x="3180" y="22610"/>
                    </a:cubicBezTo>
                    <a:cubicBezTo>
                      <a:pt x="2322" y="22991"/>
                      <a:pt x="1751" y="23753"/>
                      <a:pt x="1275" y="24515"/>
                    </a:cubicBezTo>
                    <a:cubicBezTo>
                      <a:pt x="-59" y="26801"/>
                      <a:pt x="-154" y="29372"/>
                      <a:pt x="132" y="31944"/>
                    </a:cubicBezTo>
                    <a:cubicBezTo>
                      <a:pt x="227" y="32420"/>
                      <a:pt x="227" y="32516"/>
                      <a:pt x="798" y="32516"/>
                    </a:cubicBezTo>
                    <a:cubicBezTo>
                      <a:pt x="3465" y="32802"/>
                      <a:pt x="6132" y="32706"/>
                      <a:pt x="8799" y="32706"/>
                    </a:cubicBezTo>
                    <a:cubicBezTo>
                      <a:pt x="11657" y="32611"/>
                      <a:pt x="14610" y="32611"/>
                      <a:pt x="17467" y="32516"/>
                    </a:cubicBezTo>
                    <a:cubicBezTo>
                      <a:pt x="19563" y="32420"/>
                      <a:pt x="21658" y="32516"/>
                      <a:pt x="23658" y="32706"/>
                    </a:cubicBezTo>
                    <a:cubicBezTo>
                      <a:pt x="25468" y="32802"/>
                      <a:pt x="27278" y="32992"/>
                      <a:pt x="29088" y="33087"/>
                    </a:cubicBezTo>
                    <a:cubicBezTo>
                      <a:pt x="29945" y="33087"/>
                      <a:pt x="30612" y="32897"/>
                      <a:pt x="31278" y="32325"/>
                    </a:cubicBezTo>
                    <a:cubicBezTo>
                      <a:pt x="32421" y="31277"/>
                      <a:pt x="32707" y="29944"/>
                      <a:pt x="32326" y="28420"/>
                    </a:cubicBezTo>
                    <a:cubicBezTo>
                      <a:pt x="32040" y="27563"/>
                      <a:pt x="31469" y="26896"/>
                      <a:pt x="30612" y="26515"/>
                    </a:cubicBezTo>
                    <a:cubicBezTo>
                      <a:pt x="28993" y="25848"/>
                      <a:pt x="27373" y="25562"/>
                      <a:pt x="25659" y="25562"/>
                    </a:cubicBezTo>
                    <a:cubicBezTo>
                      <a:pt x="23754" y="25467"/>
                      <a:pt x="21753" y="25562"/>
                      <a:pt x="19848" y="25562"/>
                    </a:cubicBezTo>
                    <a:cubicBezTo>
                      <a:pt x="18324" y="25562"/>
                      <a:pt x="16801" y="25467"/>
                      <a:pt x="15277" y="25086"/>
                    </a:cubicBezTo>
                    <a:cubicBezTo>
                      <a:pt x="15086" y="24991"/>
                      <a:pt x="14800" y="24896"/>
                      <a:pt x="14610" y="24801"/>
                    </a:cubicBezTo>
                    <a:cubicBezTo>
                      <a:pt x="14991" y="24134"/>
                      <a:pt x="15562" y="23658"/>
                      <a:pt x="16038" y="23181"/>
                    </a:cubicBezTo>
                    <a:cubicBezTo>
                      <a:pt x="17372" y="21943"/>
                      <a:pt x="18991" y="20895"/>
                      <a:pt x="20515" y="19847"/>
                    </a:cubicBezTo>
                    <a:cubicBezTo>
                      <a:pt x="21849" y="18990"/>
                      <a:pt x="23182" y="18038"/>
                      <a:pt x="24325" y="16895"/>
                    </a:cubicBezTo>
                    <a:cubicBezTo>
                      <a:pt x="25754" y="15466"/>
                      <a:pt x="27278" y="14228"/>
                      <a:pt x="28993" y="13085"/>
                    </a:cubicBezTo>
                    <a:cubicBezTo>
                      <a:pt x="31278" y="11561"/>
                      <a:pt x="33755" y="10322"/>
                      <a:pt x="36422" y="9465"/>
                    </a:cubicBezTo>
                    <a:cubicBezTo>
                      <a:pt x="38041" y="8989"/>
                      <a:pt x="39756" y="8799"/>
                      <a:pt x="41375" y="8418"/>
                    </a:cubicBezTo>
                    <a:cubicBezTo>
                      <a:pt x="42518" y="8227"/>
                      <a:pt x="43566" y="7941"/>
                      <a:pt x="44709" y="7655"/>
                    </a:cubicBezTo>
                    <a:cubicBezTo>
                      <a:pt x="44709" y="6703"/>
                      <a:pt x="44613" y="5846"/>
                      <a:pt x="44328" y="5084"/>
                    </a:cubicBezTo>
                    <a:cubicBezTo>
                      <a:pt x="44042" y="3845"/>
                      <a:pt x="43566" y="2702"/>
                      <a:pt x="42613" y="1845"/>
                    </a:cubicBezTo>
                    <a:cubicBezTo>
                      <a:pt x="41089" y="417"/>
                      <a:pt x="39184" y="-155"/>
                      <a:pt x="37089" y="36"/>
                    </a:cubicBezTo>
                    <a:cubicBezTo>
                      <a:pt x="35660" y="226"/>
                      <a:pt x="34231" y="607"/>
                      <a:pt x="32898" y="988"/>
                    </a:cubicBezTo>
                    <a:cubicBezTo>
                      <a:pt x="32136" y="1274"/>
                      <a:pt x="31374" y="1464"/>
                      <a:pt x="30516" y="1655"/>
                    </a:cubicBezTo>
                    <a:cubicBezTo>
                      <a:pt x="28421" y="2131"/>
                      <a:pt x="26326" y="2131"/>
                      <a:pt x="24230" y="2226"/>
                    </a:cubicBezTo>
                    <a:cubicBezTo>
                      <a:pt x="22039" y="2321"/>
                      <a:pt x="19944" y="2321"/>
                      <a:pt x="17753" y="2417"/>
                    </a:cubicBezTo>
                    <a:cubicBezTo>
                      <a:pt x="16610" y="2417"/>
                      <a:pt x="15562" y="2893"/>
                      <a:pt x="14514" y="3560"/>
                    </a:cubicBezTo>
                    <a:cubicBezTo>
                      <a:pt x="13371" y="4322"/>
                      <a:pt x="12419" y="5274"/>
                      <a:pt x="11562" y="6322"/>
                    </a:cubicBezTo>
                    <a:cubicBezTo>
                      <a:pt x="11276" y="6608"/>
                      <a:pt x="11181" y="6989"/>
                      <a:pt x="11085" y="7370"/>
                    </a:cubicBezTo>
                    <a:cubicBezTo>
                      <a:pt x="10895" y="8227"/>
                      <a:pt x="11276" y="8703"/>
                      <a:pt x="12133" y="8989"/>
                    </a:cubicBezTo>
                    <a:cubicBezTo>
                      <a:pt x="13562" y="9370"/>
                      <a:pt x="14991" y="9465"/>
                      <a:pt x="16419" y="9370"/>
                    </a:cubicBezTo>
                    <a:cubicBezTo>
                      <a:pt x="18039" y="9275"/>
                      <a:pt x="19753" y="9084"/>
                      <a:pt x="21372" y="8989"/>
                    </a:cubicBezTo>
                    <a:cubicBezTo>
                      <a:pt x="22135" y="8894"/>
                      <a:pt x="22801" y="8894"/>
                      <a:pt x="23754" y="8989"/>
                    </a:cubicBezTo>
                    <a:cubicBezTo>
                      <a:pt x="23373" y="9275"/>
                      <a:pt x="23182" y="9465"/>
                      <a:pt x="22992" y="9656"/>
                    </a:cubicBezTo>
                    <a:cubicBezTo>
                      <a:pt x="20801" y="11370"/>
                      <a:pt x="18610" y="13085"/>
                      <a:pt x="16324" y="14799"/>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5" name="任意多边形: 形状 154"/>
              <p:cNvSpPr/>
              <p:nvPr/>
            </p:nvSpPr>
            <p:spPr>
              <a:xfrm>
                <a:off x="6279451" y="3199161"/>
                <a:ext cx="65021" cy="26538"/>
              </a:xfrm>
              <a:custGeom>
                <a:avLst/>
                <a:gdLst>
                  <a:gd name="connsiteX0" fmla="*/ 17240 w 65021"/>
                  <a:gd name="connsiteY0" fmla="*/ 20955 h 26538"/>
                  <a:gd name="connsiteX1" fmla="*/ 7620 w 65021"/>
                  <a:gd name="connsiteY1" fmla="*/ 20669 h 26538"/>
                  <a:gd name="connsiteX2" fmla="*/ 3143 w 65021"/>
                  <a:gd name="connsiteY2" fmla="*/ 20384 h 26538"/>
                  <a:gd name="connsiteX3" fmla="*/ 1810 w 65021"/>
                  <a:gd name="connsiteY3" fmla="*/ 20669 h 26538"/>
                  <a:gd name="connsiteX4" fmla="*/ 0 w 65021"/>
                  <a:gd name="connsiteY4" fmla="*/ 22193 h 26538"/>
                  <a:gd name="connsiteX5" fmla="*/ 95 w 65021"/>
                  <a:gd name="connsiteY5" fmla="*/ 22384 h 26538"/>
                  <a:gd name="connsiteX6" fmla="*/ 381 w 65021"/>
                  <a:gd name="connsiteY6" fmla="*/ 22670 h 26538"/>
                  <a:gd name="connsiteX7" fmla="*/ 5429 w 65021"/>
                  <a:gd name="connsiteY7" fmla="*/ 25813 h 26538"/>
                  <a:gd name="connsiteX8" fmla="*/ 9144 w 65021"/>
                  <a:gd name="connsiteY8" fmla="*/ 26384 h 26538"/>
                  <a:gd name="connsiteX9" fmla="*/ 10477 w 65021"/>
                  <a:gd name="connsiteY9" fmla="*/ 26289 h 26538"/>
                  <a:gd name="connsiteX10" fmla="*/ 21717 w 65021"/>
                  <a:gd name="connsiteY10" fmla="*/ 25718 h 26538"/>
                  <a:gd name="connsiteX11" fmla="*/ 29908 w 65021"/>
                  <a:gd name="connsiteY11" fmla="*/ 24575 h 26538"/>
                  <a:gd name="connsiteX12" fmla="*/ 34766 w 65021"/>
                  <a:gd name="connsiteY12" fmla="*/ 23527 h 26538"/>
                  <a:gd name="connsiteX13" fmla="*/ 42958 w 65021"/>
                  <a:gd name="connsiteY13" fmla="*/ 23622 h 26538"/>
                  <a:gd name="connsiteX14" fmla="*/ 48673 w 65021"/>
                  <a:gd name="connsiteY14" fmla="*/ 25241 h 26538"/>
                  <a:gd name="connsiteX15" fmla="*/ 53149 w 65021"/>
                  <a:gd name="connsiteY15" fmla="*/ 26479 h 26538"/>
                  <a:gd name="connsiteX16" fmla="*/ 57531 w 65021"/>
                  <a:gd name="connsiteY16" fmla="*/ 24479 h 26538"/>
                  <a:gd name="connsiteX17" fmla="*/ 57055 w 65021"/>
                  <a:gd name="connsiteY17" fmla="*/ 21527 h 26538"/>
                  <a:gd name="connsiteX18" fmla="*/ 56579 w 65021"/>
                  <a:gd name="connsiteY18" fmla="*/ 21146 h 26538"/>
                  <a:gd name="connsiteX19" fmla="*/ 54007 w 65021"/>
                  <a:gd name="connsiteY19" fmla="*/ 20003 h 26538"/>
                  <a:gd name="connsiteX20" fmla="*/ 50578 w 65021"/>
                  <a:gd name="connsiteY20" fmla="*/ 19812 h 26538"/>
                  <a:gd name="connsiteX21" fmla="*/ 47911 w 65021"/>
                  <a:gd name="connsiteY21" fmla="*/ 19050 h 26538"/>
                  <a:gd name="connsiteX22" fmla="*/ 47530 w 65021"/>
                  <a:gd name="connsiteY22" fmla="*/ 18669 h 26538"/>
                  <a:gd name="connsiteX23" fmla="*/ 49721 w 65021"/>
                  <a:gd name="connsiteY23" fmla="*/ 17431 h 26538"/>
                  <a:gd name="connsiteX24" fmla="*/ 57055 w 65021"/>
                  <a:gd name="connsiteY24" fmla="*/ 13526 h 26538"/>
                  <a:gd name="connsiteX25" fmla="*/ 62674 w 65021"/>
                  <a:gd name="connsiteY25" fmla="*/ 8858 h 26538"/>
                  <a:gd name="connsiteX26" fmla="*/ 64484 w 65021"/>
                  <a:gd name="connsiteY26" fmla="*/ 5905 h 26538"/>
                  <a:gd name="connsiteX27" fmla="*/ 64960 w 65021"/>
                  <a:gd name="connsiteY27" fmla="*/ 2381 h 26538"/>
                  <a:gd name="connsiteX28" fmla="*/ 62865 w 65021"/>
                  <a:gd name="connsiteY28" fmla="*/ 0 h 26538"/>
                  <a:gd name="connsiteX29" fmla="*/ 62579 w 65021"/>
                  <a:gd name="connsiteY29" fmla="*/ 381 h 26538"/>
                  <a:gd name="connsiteX30" fmla="*/ 61055 w 65021"/>
                  <a:gd name="connsiteY30" fmla="*/ 3238 h 26538"/>
                  <a:gd name="connsiteX31" fmla="*/ 58960 w 65021"/>
                  <a:gd name="connsiteY31" fmla="*/ 6191 h 26538"/>
                  <a:gd name="connsiteX32" fmla="*/ 52578 w 65021"/>
                  <a:gd name="connsiteY32" fmla="*/ 11144 h 26538"/>
                  <a:gd name="connsiteX33" fmla="*/ 46672 w 65021"/>
                  <a:gd name="connsiteY33" fmla="*/ 14573 h 26538"/>
                  <a:gd name="connsiteX34" fmla="*/ 42672 w 65021"/>
                  <a:gd name="connsiteY34" fmla="*/ 16193 h 26538"/>
                  <a:gd name="connsiteX35" fmla="*/ 36862 w 65021"/>
                  <a:gd name="connsiteY35" fmla="*/ 15812 h 26538"/>
                  <a:gd name="connsiteX36" fmla="*/ 34862 w 65021"/>
                  <a:gd name="connsiteY36" fmla="*/ 14573 h 26538"/>
                  <a:gd name="connsiteX37" fmla="*/ 32004 w 65021"/>
                  <a:gd name="connsiteY37" fmla="*/ 12287 h 26538"/>
                  <a:gd name="connsiteX38" fmla="*/ 30099 w 65021"/>
                  <a:gd name="connsiteY38" fmla="*/ 11525 h 26538"/>
                  <a:gd name="connsiteX39" fmla="*/ 27527 w 65021"/>
                  <a:gd name="connsiteY39" fmla="*/ 15526 h 26538"/>
                  <a:gd name="connsiteX40" fmla="*/ 28956 w 65021"/>
                  <a:gd name="connsiteY40" fmla="*/ 18193 h 26538"/>
                  <a:gd name="connsiteX41" fmla="*/ 29908 w 65021"/>
                  <a:gd name="connsiteY41" fmla="*/ 20003 h 26538"/>
                  <a:gd name="connsiteX42" fmla="*/ 28575 w 65021"/>
                  <a:gd name="connsiteY42" fmla="*/ 20098 h 26538"/>
                  <a:gd name="connsiteX43" fmla="*/ 17240 w 65021"/>
                  <a:gd name="connsiteY43" fmla="*/ 20955 h 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021" h="26538">
                    <a:moveTo>
                      <a:pt x="17240" y="20955"/>
                    </a:moveTo>
                    <a:cubicBezTo>
                      <a:pt x="14002" y="21050"/>
                      <a:pt x="10858" y="21050"/>
                      <a:pt x="7620" y="20669"/>
                    </a:cubicBezTo>
                    <a:cubicBezTo>
                      <a:pt x="6096" y="20479"/>
                      <a:pt x="4667" y="20479"/>
                      <a:pt x="3143" y="20384"/>
                    </a:cubicBezTo>
                    <a:cubicBezTo>
                      <a:pt x="2667" y="20384"/>
                      <a:pt x="2286" y="20384"/>
                      <a:pt x="1810" y="20669"/>
                    </a:cubicBezTo>
                    <a:cubicBezTo>
                      <a:pt x="1048" y="21050"/>
                      <a:pt x="571" y="21622"/>
                      <a:pt x="0" y="22193"/>
                    </a:cubicBezTo>
                    <a:cubicBezTo>
                      <a:pt x="0" y="22288"/>
                      <a:pt x="95" y="22384"/>
                      <a:pt x="95" y="22384"/>
                    </a:cubicBezTo>
                    <a:cubicBezTo>
                      <a:pt x="190" y="22479"/>
                      <a:pt x="286" y="22574"/>
                      <a:pt x="381" y="22670"/>
                    </a:cubicBezTo>
                    <a:cubicBezTo>
                      <a:pt x="1810" y="24098"/>
                      <a:pt x="3524" y="25146"/>
                      <a:pt x="5429" y="25813"/>
                    </a:cubicBezTo>
                    <a:cubicBezTo>
                      <a:pt x="6667" y="26289"/>
                      <a:pt x="7906" y="26575"/>
                      <a:pt x="9144" y="26384"/>
                    </a:cubicBezTo>
                    <a:cubicBezTo>
                      <a:pt x="9620" y="26289"/>
                      <a:pt x="10001" y="26289"/>
                      <a:pt x="10477" y="26289"/>
                    </a:cubicBezTo>
                    <a:cubicBezTo>
                      <a:pt x="14192" y="26098"/>
                      <a:pt x="18002" y="26003"/>
                      <a:pt x="21717" y="25718"/>
                    </a:cubicBezTo>
                    <a:cubicBezTo>
                      <a:pt x="24479" y="25527"/>
                      <a:pt x="27241" y="25241"/>
                      <a:pt x="29908" y="24575"/>
                    </a:cubicBezTo>
                    <a:cubicBezTo>
                      <a:pt x="31528" y="24194"/>
                      <a:pt x="33147" y="23813"/>
                      <a:pt x="34766" y="23527"/>
                    </a:cubicBezTo>
                    <a:cubicBezTo>
                      <a:pt x="37529" y="23051"/>
                      <a:pt x="40291" y="23146"/>
                      <a:pt x="42958" y="23622"/>
                    </a:cubicBezTo>
                    <a:cubicBezTo>
                      <a:pt x="44958" y="24003"/>
                      <a:pt x="46768" y="24575"/>
                      <a:pt x="48673" y="25241"/>
                    </a:cubicBezTo>
                    <a:cubicBezTo>
                      <a:pt x="50101" y="25718"/>
                      <a:pt x="51625" y="26194"/>
                      <a:pt x="53149" y="26479"/>
                    </a:cubicBezTo>
                    <a:cubicBezTo>
                      <a:pt x="55054" y="26765"/>
                      <a:pt x="56483" y="26003"/>
                      <a:pt x="57531" y="24479"/>
                    </a:cubicBezTo>
                    <a:cubicBezTo>
                      <a:pt x="58388" y="23241"/>
                      <a:pt x="58102" y="22288"/>
                      <a:pt x="57055" y="21527"/>
                    </a:cubicBezTo>
                    <a:cubicBezTo>
                      <a:pt x="56864" y="21431"/>
                      <a:pt x="56769" y="21336"/>
                      <a:pt x="56579" y="21146"/>
                    </a:cubicBezTo>
                    <a:cubicBezTo>
                      <a:pt x="55816" y="20479"/>
                      <a:pt x="54959" y="20098"/>
                      <a:pt x="54007" y="20003"/>
                    </a:cubicBezTo>
                    <a:cubicBezTo>
                      <a:pt x="52864" y="19907"/>
                      <a:pt x="51721" y="19907"/>
                      <a:pt x="50578" y="19812"/>
                    </a:cubicBezTo>
                    <a:cubicBezTo>
                      <a:pt x="49625" y="19717"/>
                      <a:pt x="48673" y="19526"/>
                      <a:pt x="47911" y="19050"/>
                    </a:cubicBezTo>
                    <a:cubicBezTo>
                      <a:pt x="47815" y="18955"/>
                      <a:pt x="47720" y="18860"/>
                      <a:pt x="47530" y="18669"/>
                    </a:cubicBezTo>
                    <a:cubicBezTo>
                      <a:pt x="48292" y="18193"/>
                      <a:pt x="49054" y="17812"/>
                      <a:pt x="49721" y="17431"/>
                    </a:cubicBezTo>
                    <a:cubicBezTo>
                      <a:pt x="52197" y="16097"/>
                      <a:pt x="54578" y="14859"/>
                      <a:pt x="57055" y="13526"/>
                    </a:cubicBezTo>
                    <a:cubicBezTo>
                      <a:pt x="59150" y="12287"/>
                      <a:pt x="61055" y="10859"/>
                      <a:pt x="62674" y="8858"/>
                    </a:cubicBezTo>
                    <a:cubicBezTo>
                      <a:pt x="63437" y="8001"/>
                      <a:pt x="64103" y="7048"/>
                      <a:pt x="64484" y="5905"/>
                    </a:cubicBezTo>
                    <a:cubicBezTo>
                      <a:pt x="64865" y="4763"/>
                      <a:pt x="65151" y="3620"/>
                      <a:pt x="64960" y="2381"/>
                    </a:cubicBezTo>
                    <a:cubicBezTo>
                      <a:pt x="64770" y="1143"/>
                      <a:pt x="63913" y="95"/>
                      <a:pt x="62865" y="0"/>
                    </a:cubicBezTo>
                    <a:cubicBezTo>
                      <a:pt x="62770" y="95"/>
                      <a:pt x="62674" y="286"/>
                      <a:pt x="62579" y="381"/>
                    </a:cubicBezTo>
                    <a:cubicBezTo>
                      <a:pt x="62103" y="1334"/>
                      <a:pt x="61531" y="2286"/>
                      <a:pt x="61055" y="3238"/>
                    </a:cubicBezTo>
                    <a:cubicBezTo>
                      <a:pt x="60484" y="4286"/>
                      <a:pt x="59817" y="5334"/>
                      <a:pt x="58960" y="6191"/>
                    </a:cubicBezTo>
                    <a:cubicBezTo>
                      <a:pt x="57055" y="8192"/>
                      <a:pt x="54864" y="9811"/>
                      <a:pt x="52578" y="11144"/>
                    </a:cubicBezTo>
                    <a:cubicBezTo>
                      <a:pt x="50578" y="12287"/>
                      <a:pt x="48673" y="13430"/>
                      <a:pt x="46672" y="14573"/>
                    </a:cubicBezTo>
                    <a:cubicBezTo>
                      <a:pt x="45434" y="15335"/>
                      <a:pt x="44101" y="15907"/>
                      <a:pt x="42672" y="16193"/>
                    </a:cubicBezTo>
                    <a:cubicBezTo>
                      <a:pt x="40672" y="16669"/>
                      <a:pt x="38767" y="16669"/>
                      <a:pt x="36862" y="15812"/>
                    </a:cubicBezTo>
                    <a:cubicBezTo>
                      <a:pt x="36195" y="15526"/>
                      <a:pt x="35528" y="15050"/>
                      <a:pt x="34862" y="14573"/>
                    </a:cubicBezTo>
                    <a:cubicBezTo>
                      <a:pt x="33909" y="13811"/>
                      <a:pt x="32956" y="13049"/>
                      <a:pt x="32004" y="12287"/>
                    </a:cubicBezTo>
                    <a:cubicBezTo>
                      <a:pt x="31432" y="11906"/>
                      <a:pt x="30766" y="11621"/>
                      <a:pt x="30099" y="11525"/>
                    </a:cubicBezTo>
                    <a:cubicBezTo>
                      <a:pt x="28099" y="11335"/>
                      <a:pt x="26670" y="13906"/>
                      <a:pt x="27527" y="15526"/>
                    </a:cubicBezTo>
                    <a:cubicBezTo>
                      <a:pt x="28004" y="16478"/>
                      <a:pt x="28480" y="17336"/>
                      <a:pt x="28956" y="18193"/>
                    </a:cubicBezTo>
                    <a:cubicBezTo>
                      <a:pt x="29242" y="18764"/>
                      <a:pt x="29527" y="19336"/>
                      <a:pt x="29908" y="20003"/>
                    </a:cubicBezTo>
                    <a:cubicBezTo>
                      <a:pt x="29337" y="20003"/>
                      <a:pt x="28956" y="20003"/>
                      <a:pt x="28575" y="20098"/>
                    </a:cubicBezTo>
                    <a:cubicBezTo>
                      <a:pt x="24670" y="20574"/>
                      <a:pt x="20955" y="20764"/>
                      <a:pt x="17240" y="20955"/>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6" name="任意多边形: 形状 155"/>
              <p:cNvSpPr/>
              <p:nvPr/>
            </p:nvSpPr>
            <p:spPr>
              <a:xfrm>
                <a:off x="6308613" y="3231516"/>
                <a:ext cx="12284" cy="20625"/>
              </a:xfrm>
              <a:custGeom>
                <a:avLst/>
                <a:gdLst>
                  <a:gd name="connsiteX0" fmla="*/ 2270 w 12284"/>
                  <a:gd name="connsiteY0" fmla="*/ 18318 h 20625"/>
                  <a:gd name="connsiteX1" fmla="*/ 1699 w 12284"/>
                  <a:gd name="connsiteY1" fmla="*/ 20318 h 20625"/>
                  <a:gd name="connsiteX2" fmla="*/ 4080 w 12284"/>
                  <a:gd name="connsiteY2" fmla="*/ 20604 h 20625"/>
                  <a:gd name="connsiteX3" fmla="*/ 9604 w 12284"/>
                  <a:gd name="connsiteY3" fmla="*/ 19461 h 20625"/>
                  <a:gd name="connsiteX4" fmla="*/ 11986 w 12284"/>
                  <a:gd name="connsiteY4" fmla="*/ 16603 h 20625"/>
                  <a:gd name="connsiteX5" fmla="*/ 12081 w 12284"/>
                  <a:gd name="connsiteY5" fmla="*/ 12984 h 20625"/>
                  <a:gd name="connsiteX6" fmla="*/ 8557 w 12284"/>
                  <a:gd name="connsiteY6" fmla="*/ 5554 h 20625"/>
                  <a:gd name="connsiteX7" fmla="*/ 4080 w 12284"/>
                  <a:gd name="connsiteY7" fmla="*/ 887 h 20625"/>
                  <a:gd name="connsiteX8" fmla="*/ 937 w 12284"/>
                  <a:gd name="connsiteY8" fmla="*/ 30 h 20625"/>
                  <a:gd name="connsiteX9" fmla="*/ 460 w 12284"/>
                  <a:gd name="connsiteY9" fmla="*/ 315 h 20625"/>
                  <a:gd name="connsiteX10" fmla="*/ 842 w 12284"/>
                  <a:gd name="connsiteY10" fmla="*/ 4221 h 20625"/>
                  <a:gd name="connsiteX11" fmla="*/ 3509 w 12284"/>
                  <a:gd name="connsiteY11" fmla="*/ 7459 h 20625"/>
                  <a:gd name="connsiteX12" fmla="*/ 5128 w 12284"/>
                  <a:gd name="connsiteY12" fmla="*/ 12793 h 20625"/>
                  <a:gd name="connsiteX13" fmla="*/ 4270 w 12284"/>
                  <a:gd name="connsiteY13" fmla="*/ 15460 h 20625"/>
                  <a:gd name="connsiteX14" fmla="*/ 2270 w 12284"/>
                  <a:gd name="connsiteY14" fmla="*/ 18318 h 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84" h="20625">
                    <a:moveTo>
                      <a:pt x="2270" y="18318"/>
                    </a:moveTo>
                    <a:cubicBezTo>
                      <a:pt x="1889" y="18889"/>
                      <a:pt x="1699" y="19461"/>
                      <a:pt x="1699" y="20318"/>
                    </a:cubicBezTo>
                    <a:cubicBezTo>
                      <a:pt x="2556" y="20413"/>
                      <a:pt x="3318" y="20509"/>
                      <a:pt x="4080" y="20604"/>
                    </a:cubicBezTo>
                    <a:cubicBezTo>
                      <a:pt x="5985" y="20699"/>
                      <a:pt x="7890" y="20509"/>
                      <a:pt x="9604" y="19461"/>
                    </a:cubicBezTo>
                    <a:cubicBezTo>
                      <a:pt x="10748" y="18794"/>
                      <a:pt x="11605" y="17937"/>
                      <a:pt x="11986" y="16603"/>
                    </a:cubicBezTo>
                    <a:cubicBezTo>
                      <a:pt x="12367" y="15365"/>
                      <a:pt x="12367" y="14222"/>
                      <a:pt x="12081" y="12984"/>
                    </a:cubicBezTo>
                    <a:cubicBezTo>
                      <a:pt x="11510" y="10221"/>
                      <a:pt x="10271" y="7745"/>
                      <a:pt x="8557" y="5554"/>
                    </a:cubicBezTo>
                    <a:cubicBezTo>
                      <a:pt x="7223" y="3840"/>
                      <a:pt x="5699" y="2316"/>
                      <a:pt x="4080" y="887"/>
                    </a:cubicBezTo>
                    <a:cubicBezTo>
                      <a:pt x="3127" y="30"/>
                      <a:pt x="2080" y="-65"/>
                      <a:pt x="937" y="30"/>
                    </a:cubicBezTo>
                    <a:cubicBezTo>
                      <a:pt x="746" y="30"/>
                      <a:pt x="556" y="220"/>
                      <a:pt x="460" y="315"/>
                    </a:cubicBezTo>
                    <a:cubicBezTo>
                      <a:pt x="-206" y="1459"/>
                      <a:pt x="-206" y="2982"/>
                      <a:pt x="842" y="4221"/>
                    </a:cubicBezTo>
                    <a:cubicBezTo>
                      <a:pt x="1794" y="5269"/>
                      <a:pt x="2651" y="6412"/>
                      <a:pt x="3509" y="7459"/>
                    </a:cubicBezTo>
                    <a:cubicBezTo>
                      <a:pt x="4652" y="8983"/>
                      <a:pt x="5318" y="10793"/>
                      <a:pt x="5128" y="12793"/>
                    </a:cubicBezTo>
                    <a:cubicBezTo>
                      <a:pt x="5033" y="13746"/>
                      <a:pt x="4842" y="14698"/>
                      <a:pt x="4270" y="15460"/>
                    </a:cubicBezTo>
                    <a:cubicBezTo>
                      <a:pt x="3509" y="16508"/>
                      <a:pt x="2842" y="17365"/>
                      <a:pt x="2270" y="1831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7" name="任意多边形: 形状 156"/>
              <p:cNvSpPr/>
              <p:nvPr/>
            </p:nvSpPr>
            <p:spPr>
              <a:xfrm>
                <a:off x="5997987" y="3194684"/>
                <a:ext cx="45281" cy="54911"/>
              </a:xfrm>
              <a:custGeom>
                <a:avLst/>
                <a:gdLst>
                  <a:gd name="connsiteX0" fmla="*/ 2953 w 45281"/>
                  <a:gd name="connsiteY0" fmla="*/ 22574 h 54911"/>
                  <a:gd name="connsiteX1" fmla="*/ 2096 w 45281"/>
                  <a:gd name="connsiteY1" fmla="*/ 28385 h 54911"/>
                  <a:gd name="connsiteX2" fmla="*/ 476 w 45281"/>
                  <a:gd name="connsiteY2" fmla="*/ 35338 h 54911"/>
                  <a:gd name="connsiteX3" fmla="*/ 0 w 45281"/>
                  <a:gd name="connsiteY3" fmla="*/ 38576 h 54911"/>
                  <a:gd name="connsiteX4" fmla="*/ 1524 w 45281"/>
                  <a:gd name="connsiteY4" fmla="*/ 41624 h 54911"/>
                  <a:gd name="connsiteX5" fmla="*/ 2572 w 45281"/>
                  <a:gd name="connsiteY5" fmla="*/ 40862 h 54911"/>
                  <a:gd name="connsiteX6" fmla="*/ 5715 w 45281"/>
                  <a:gd name="connsiteY6" fmla="*/ 38100 h 54911"/>
                  <a:gd name="connsiteX7" fmla="*/ 6858 w 45281"/>
                  <a:gd name="connsiteY7" fmla="*/ 34290 h 54911"/>
                  <a:gd name="connsiteX8" fmla="*/ 5525 w 45281"/>
                  <a:gd name="connsiteY8" fmla="*/ 28861 h 54911"/>
                  <a:gd name="connsiteX9" fmla="*/ 5144 w 45281"/>
                  <a:gd name="connsiteY9" fmla="*/ 22003 h 54911"/>
                  <a:gd name="connsiteX10" fmla="*/ 6382 w 45281"/>
                  <a:gd name="connsiteY10" fmla="*/ 18002 h 54911"/>
                  <a:gd name="connsiteX11" fmla="*/ 6858 w 45281"/>
                  <a:gd name="connsiteY11" fmla="*/ 18097 h 54911"/>
                  <a:gd name="connsiteX12" fmla="*/ 7715 w 45281"/>
                  <a:gd name="connsiteY12" fmla="*/ 18955 h 54911"/>
                  <a:gd name="connsiteX13" fmla="*/ 7906 w 45281"/>
                  <a:gd name="connsiteY13" fmla="*/ 19907 h 54911"/>
                  <a:gd name="connsiteX14" fmla="*/ 9430 w 45281"/>
                  <a:gd name="connsiteY14" fmla="*/ 34576 h 54911"/>
                  <a:gd name="connsiteX15" fmla="*/ 8858 w 45281"/>
                  <a:gd name="connsiteY15" fmla="*/ 51816 h 54911"/>
                  <a:gd name="connsiteX16" fmla="*/ 8763 w 45281"/>
                  <a:gd name="connsiteY16" fmla="*/ 53340 h 54911"/>
                  <a:gd name="connsiteX17" fmla="*/ 10287 w 45281"/>
                  <a:gd name="connsiteY17" fmla="*/ 52673 h 54911"/>
                  <a:gd name="connsiteX18" fmla="*/ 11811 w 45281"/>
                  <a:gd name="connsiteY18" fmla="*/ 50387 h 54911"/>
                  <a:gd name="connsiteX19" fmla="*/ 12192 w 45281"/>
                  <a:gd name="connsiteY19" fmla="*/ 46101 h 54911"/>
                  <a:gd name="connsiteX20" fmla="*/ 12383 w 45281"/>
                  <a:gd name="connsiteY20" fmla="*/ 44768 h 54911"/>
                  <a:gd name="connsiteX21" fmla="*/ 12859 w 45281"/>
                  <a:gd name="connsiteY21" fmla="*/ 45339 h 54911"/>
                  <a:gd name="connsiteX22" fmla="*/ 14764 w 45281"/>
                  <a:gd name="connsiteY22" fmla="*/ 49244 h 54911"/>
                  <a:gd name="connsiteX23" fmla="*/ 16097 w 45281"/>
                  <a:gd name="connsiteY23" fmla="*/ 52197 h 54911"/>
                  <a:gd name="connsiteX24" fmla="*/ 18193 w 45281"/>
                  <a:gd name="connsiteY24" fmla="*/ 53340 h 54911"/>
                  <a:gd name="connsiteX25" fmla="*/ 20574 w 45281"/>
                  <a:gd name="connsiteY25" fmla="*/ 52388 h 54911"/>
                  <a:gd name="connsiteX26" fmla="*/ 21050 w 45281"/>
                  <a:gd name="connsiteY26" fmla="*/ 50578 h 54911"/>
                  <a:gd name="connsiteX27" fmla="*/ 21050 w 45281"/>
                  <a:gd name="connsiteY27" fmla="*/ 50387 h 54911"/>
                  <a:gd name="connsiteX28" fmla="*/ 20860 w 45281"/>
                  <a:gd name="connsiteY28" fmla="*/ 47625 h 54911"/>
                  <a:gd name="connsiteX29" fmla="*/ 21336 w 45281"/>
                  <a:gd name="connsiteY29" fmla="*/ 46292 h 54911"/>
                  <a:gd name="connsiteX30" fmla="*/ 22765 w 45281"/>
                  <a:gd name="connsiteY30" fmla="*/ 44768 h 54911"/>
                  <a:gd name="connsiteX31" fmla="*/ 23241 w 45281"/>
                  <a:gd name="connsiteY31" fmla="*/ 43625 h 54911"/>
                  <a:gd name="connsiteX32" fmla="*/ 22193 w 45281"/>
                  <a:gd name="connsiteY32" fmla="*/ 39338 h 54911"/>
                  <a:gd name="connsiteX33" fmla="*/ 17431 w 45281"/>
                  <a:gd name="connsiteY33" fmla="*/ 33909 h 54911"/>
                  <a:gd name="connsiteX34" fmla="*/ 14859 w 45281"/>
                  <a:gd name="connsiteY34" fmla="*/ 29813 h 54911"/>
                  <a:gd name="connsiteX35" fmla="*/ 14478 w 45281"/>
                  <a:gd name="connsiteY35" fmla="*/ 25622 h 54911"/>
                  <a:gd name="connsiteX36" fmla="*/ 15430 w 45281"/>
                  <a:gd name="connsiteY36" fmla="*/ 20479 h 54911"/>
                  <a:gd name="connsiteX37" fmla="*/ 17336 w 45281"/>
                  <a:gd name="connsiteY37" fmla="*/ 20003 h 54911"/>
                  <a:gd name="connsiteX38" fmla="*/ 18097 w 45281"/>
                  <a:gd name="connsiteY38" fmla="*/ 21050 h 54911"/>
                  <a:gd name="connsiteX39" fmla="*/ 21527 w 45281"/>
                  <a:gd name="connsiteY39" fmla="*/ 26194 h 54911"/>
                  <a:gd name="connsiteX40" fmla="*/ 23813 w 45281"/>
                  <a:gd name="connsiteY40" fmla="*/ 29528 h 54911"/>
                  <a:gd name="connsiteX41" fmla="*/ 28670 w 45281"/>
                  <a:gd name="connsiteY41" fmla="*/ 37147 h 54911"/>
                  <a:gd name="connsiteX42" fmla="*/ 33719 w 45281"/>
                  <a:gd name="connsiteY42" fmla="*/ 44196 h 54911"/>
                  <a:gd name="connsiteX43" fmla="*/ 41815 w 45281"/>
                  <a:gd name="connsiteY43" fmla="*/ 53435 h 54911"/>
                  <a:gd name="connsiteX44" fmla="*/ 43434 w 45281"/>
                  <a:gd name="connsiteY44" fmla="*/ 54769 h 54911"/>
                  <a:gd name="connsiteX45" fmla="*/ 44101 w 45281"/>
                  <a:gd name="connsiteY45" fmla="*/ 54769 h 54911"/>
                  <a:gd name="connsiteX46" fmla="*/ 45053 w 45281"/>
                  <a:gd name="connsiteY46" fmla="*/ 53912 h 54911"/>
                  <a:gd name="connsiteX47" fmla="*/ 45244 w 45281"/>
                  <a:gd name="connsiteY47" fmla="*/ 53245 h 54911"/>
                  <a:gd name="connsiteX48" fmla="*/ 44291 w 45281"/>
                  <a:gd name="connsiteY48" fmla="*/ 50863 h 54911"/>
                  <a:gd name="connsiteX49" fmla="*/ 39148 w 45281"/>
                  <a:gd name="connsiteY49" fmla="*/ 43339 h 54911"/>
                  <a:gd name="connsiteX50" fmla="*/ 32290 w 45281"/>
                  <a:gd name="connsiteY50" fmla="*/ 34480 h 54911"/>
                  <a:gd name="connsiteX51" fmla="*/ 29623 w 45281"/>
                  <a:gd name="connsiteY51" fmla="*/ 30480 h 54911"/>
                  <a:gd name="connsiteX52" fmla="*/ 28766 w 45281"/>
                  <a:gd name="connsiteY52" fmla="*/ 23717 h 54911"/>
                  <a:gd name="connsiteX53" fmla="*/ 30099 w 45281"/>
                  <a:gd name="connsiteY53" fmla="*/ 18097 h 54911"/>
                  <a:gd name="connsiteX54" fmla="*/ 29909 w 45281"/>
                  <a:gd name="connsiteY54" fmla="*/ 13906 h 54911"/>
                  <a:gd name="connsiteX55" fmla="*/ 28766 w 45281"/>
                  <a:gd name="connsiteY55" fmla="*/ 11525 h 54911"/>
                  <a:gd name="connsiteX56" fmla="*/ 25813 w 45281"/>
                  <a:gd name="connsiteY56" fmla="*/ 8572 h 54911"/>
                  <a:gd name="connsiteX57" fmla="*/ 22384 w 45281"/>
                  <a:gd name="connsiteY57" fmla="*/ 6858 h 54911"/>
                  <a:gd name="connsiteX58" fmla="*/ 21241 w 45281"/>
                  <a:gd name="connsiteY58" fmla="*/ 5810 h 54911"/>
                  <a:gd name="connsiteX59" fmla="*/ 20098 w 45281"/>
                  <a:gd name="connsiteY59" fmla="*/ 3524 h 54911"/>
                  <a:gd name="connsiteX60" fmla="*/ 18860 w 45281"/>
                  <a:gd name="connsiteY60" fmla="*/ 571 h 54911"/>
                  <a:gd name="connsiteX61" fmla="*/ 17907 w 45281"/>
                  <a:gd name="connsiteY61" fmla="*/ 0 h 54911"/>
                  <a:gd name="connsiteX62" fmla="*/ 15050 w 45281"/>
                  <a:gd name="connsiteY62" fmla="*/ 857 h 54911"/>
                  <a:gd name="connsiteX63" fmla="*/ 11906 w 45281"/>
                  <a:gd name="connsiteY63" fmla="*/ 7239 h 54911"/>
                  <a:gd name="connsiteX64" fmla="*/ 12668 w 45281"/>
                  <a:gd name="connsiteY64" fmla="*/ 12478 h 54911"/>
                  <a:gd name="connsiteX65" fmla="*/ 13049 w 45281"/>
                  <a:gd name="connsiteY65" fmla="*/ 18097 h 54911"/>
                  <a:gd name="connsiteX66" fmla="*/ 12859 w 45281"/>
                  <a:gd name="connsiteY66" fmla="*/ 24575 h 54911"/>
                  <a:gd name="connsiteX67" fmla="*/ 12668 w 45281"/>
                  <a:gd name="connsiteY67" fmla="*/ 29813 h 54911"/>
                  <a:gd name="connsiteX68" fmla="*/ 12478 w 45281"/>
                  <a:gd name="connsiteY68" fmla="*/ 30766 h 54911"/>
                  <a:gd name="connsiteX69" fmla="*/ 12097 w 45281"/>
                  <a:gd name="connsiteY69" fmla="*/ 30289 h 54911"/>
                  <a:gd name="connsiteX70" fmla="*/ 11144 w 45281"/>
                  <a:gd name="connsiteY70" fmla="*/ 26194 h 54911"/>
                  <a:gd name="connsiteX71" fmla="*/ 10573 w 45281"/>
                  <a:gd name="connsiteY71" fmla="*/ 17240 h 54911"/>
                  <a:gd name="connsiteX72" fmla="*/ 10954 w 45281"/>
                  <a:gd name="connsiteY72" fmla="*/ 9144 h 54911"/>
                  <a:gd name="connsiteX73" fmla="*/ 10478 w 45281"/>
                  <a:gd name="connsiteY73" fmla="*/ 6287 h 54911"/>
                  <a:gd name="connsiteX74" fmla="*/ 7334 w 45281"/>
                  <a:gd name="connsiteY74" fmla="*/ 2381 h 54911"/>
                  <a:gd name="connsiteX75" fmla="*/ 6763 w 45281"/>
                  <a:gd name="connsiteY75" fmla="*/ 2191 h 54911"/>
                  <a:gd name="connsiteX76" fmla="*/ 4286 w 45281"/>
                  <a:gd name="connsiteY76" fmla="*/ 2477 h 54911"/>
                  <a:gd name="connsiteX77" fmla="*/ 4286 w 45281"/>
                  <a:gd name="connsiteY77" fmla="*/ 3620 h 54911"/>
                  <a:gd name="connsiteX78" fmla="*/ 4858 w 45281"/>
                  <a:gd name="connsiteY78" fmla="*/ 10573 h 54911"/>
                  <a:gd name="connsiteX79" fmla="*/ 4286 w 45281"/>
                  <a:gd name="connsiteY79" fmla="*/ 17431 h 54911"/>
                  <a:gd name="connsiteX80" fmla="*/ 2953 w 45281"/>
                  <a:gd name="connsiteY80" fmla="*/ 22574 h 54911"/>
                  <a:gd name="connsiteX81" fmla="*/ 16002 w 45281"/>
                  <a:gd name="connsiteY81" fmla="*/ 6096 h 54911"/>
                  <a:gd name="connsiteX82" fmla="*/ 16859 w 45281"/>
                  <a:gd name="connsiteY82" fmla="*/ 5810 h 54911"/>
                  <a:gd name="connsiteX83" fmla="*/ 17907 w 45281"/>
                  <a:gd name="connsiteY83" fmla="*/ 6477 h 54911"/>
                  <a:gd name="connsiteX84" fmla="*/ 19241 w 45281"/>
                  <a:gd name="connsiteY84" fmla="*/ 8096 h 54911"/>
                  <a:gd name="connsiteX85" fmla="*/ 21908 w 45281"/>
                  <a:gd name="connsiteY85" fmla="*/ 10573 h 54911"/>
                  <a:gd name="connsiteX86" fmla="*/ 22955 w 45281"/>
                  <a:gd name="connsiteY86" fmla="*/ 11239 h 54911"/>
                  <a:gd name="connsiteX87" fmla="*/ 25718 w 45281"/>
                  <a:gd name="connsiteY87" fmla="*/ 16764 h 54911"/>
                  <a:gd name="connsiteX88" fmla="*/ 25241 w 45281"/>
                  <a:gd name="connsiteY88" fmla="*/ 18860 h 54911"/>
                  <a:gd name="connsiteX89" fmla="*/ 24479 w 45281"/>
                  <a:gd name="connsiteY89" fmla="*/ 19145 h 54911"/>
                  <a:gd name="connsiteX90" fmla="*/ 22384 w 45281"/>
                  <a:gd name="connsiteY90" fmla="*/ 17431 h 54911"/>
                  <a:gd name="connsiteX91" fmla="*/ 20765 w 45281"/>
                  <a:gd name="connsiteY91" fmla="*/ 14097 h 54911"/>
                  <a:gd name="connsiteX92" fmla="*/ 19526 w 45281"/>
                  <a:gd name="connsiteY92" fmla="*/ 11621 h 54911"/>
                  <a:gd name="connsiteX93" fmla="*/ 17336 w 45281"/>
                  <a:gd name="connsiteY93" fmla="*/ 10096 h 54911"/>
                  <a:gd name="connsiteX94" fmla="*/ 15240 w 45281"/>
                  <a:gd name="connsiteY94" fmla="*/ 9335 h 54911"/>
                  <a:gd name="connsiteX95" fmla="*/ 16002 w 45281"/>
                  <a:gd name="connsiteY95" fmla="*/ 6096 h 54911"/>
                  <a:gd name="connsiteX96" fmla="*/ 13526 w 45281"/>
                  <a:gd name="connsiteY96" fmla="*/ 37243 h 54911"/>
                  <a:gd name="connsiteX97" fmla="*/ 15145 w 45281"/>
                  <a:gd name="connsiteY97" fmla="*/ 37433 h 54911"/>
                  <a:gd name="connsiteX98" fmla="*/ 15240 w 45281"/>
                  <a:gd name="connsiteY98" fmla="*/ 38862 h 54911"/>
                  <a:gd name="connsiteX99" fmla="*/ 13811 w 45281"/>
                  <a:gd name="connsiteY99" fmla="*/ 38767 h 54911"/>
                  <a:gd name="connsiteX100" fmla="*/ 13716 w 45281"/>
                  <a:gd name="connsiteY100" fmla="*/ 38671 h 54911"/>
                  <a:gd name="connsiteX101" fmla="*/ 13526 w 45281"/>
                  <a:gd name="connsiteY101" fmla="*/ 37243 h 5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5281" h="54911">
                    <a:moveTo>
                      <a:pt x="2953" y="22574"/>
                    </a:moveTo>
                    <a:cubicBezTo>
                      <a:pt x="2667" y="24479"/>
                      <a:pt x="2477" y="26479"/>
                      <a:pt x="2096" y="28385"/>
                    </a:cubicBezTo>
                    <a:cubicBezTo>
                      <a:pt x="1619" y="30766"/>
                      <a:pt x="1048" y="33052"/>
                      <a:pt x="476" y="35338"/>
                    </a:cubicBezTo>
                    <a:cubicBezTo>
                      <a:pt x="191" y="36386"/>
                      <a:pt x="0" y="37433"/>
                      <a:pt x="0" y="38576"/>
                    </a:cubicBezTo>
                    <a:cubicBezTo>
                      <a:pt x="95" y="39814"/>
                      <a:pt x="476" y="40862"/>
                      <a:pt x="1524" y="41624"/>
                    </a:cubicBezTo>
                    <a:cubicBezTo>
                      <a:pt x="1905" y="41338"/>
                      <a:pt x="2286" y="41053"/>
                      <a:pt x="2572" y="40862"/>
                    </a:cubicBezTo>
                    <a:cubicBezTo>
                      <a:pt x="3620" y="39910"/>
                      <a:pt x="4763" y="39053"/>
                      <a:pt x="5715" y="38100"/>
                    </a:cubicBezTo>
                    <a:cubicBezTo>
                      <a:pt x="6763" y="37052"/>
                      <a:pt x="7239" y="35814"/>
                      <a:pt x="6858" y="34290"/>
                    </a:cubicBezTo>
                    <a:cubicBezTo>
                      <a:pt x="6382" y="32480"/>
                      <a:pt x="5905" y="30671"/>
                      <a:pt x="5525" y="28861"/>
                    </a:cubicBezTo>
                    <a:cubicBezTo>
                      <a:pt x="5048" y="26575"/>
                      <a:pt x="4858" y="24289"/>
                      <a:pt x="5144" y="22003"/>
                    </a:cubicBezTo>
                    <a:cubicBezTo>
                      <a:pt x="5334" y="20669"/>
                      <a:pt x="5620" y="19336"/>
                      <a:pt x="6382" y="18002"/>
                    </a:cubicBezTo>
                    <a:cubicBezTo>
                      <a:pt x="6572" y="18002"/>
                      <a:pt x="6763" y="18097"/>
                      <a:pt x="6858" y="18097"/>
                    </a:cubicBezTo>
                    <a:cubicBezTo>
                      <a:pt x="7429" y="18097"/>
                      <a:pt x="7620" y="18383"/>
                      <a:pt x="7715" y="18955"/>
                    </a:cubicBezTo>
                    <a:cubicBezTo>
                      <a:pt x="7715" y="19241"/>
                      <a:pt x="7906" y="19621"/>
                      <a:pt x="7906" y="19907"/>
                    </a:cubicBezTo>
                    <a:cubicBezTo>
                      <a:pt x="8954" y="24765"/>
                      <a:pt x="9335" y="29623"/>
                      <a:pt x="9430" y="34576"/>
                    </a:cubicBezTo>
                    <a:cubicBezTo>
                      <a:pt x="9525" y="40291"/>
                      <a:pt x="9144" y="46101"/>
                      <a:pt x="8858" y="51816"/>
                    </a:cubicBezTo>
                    <a:cubicBezTo>
                      <a:pt x="8858" y="52292"/>
                      <a:pt x="8858" y="52769"/>
                      <a:pt x="8763" y="53340"/>
                    </a:cubicBezTo>
                    <a:cubicBezTo>
                      <a:pt x="9335" y="53054"/>
                      <a:pt x="9811" y="52864"/>
                      <a:pt x="10287" y="52673"/>
                    </a:cubicBezTo>
                    <a:cubicBezTo>
                      <a:pt x="11240" y="52197"/>
                      <a:pt x="11716" y="51435"/>
                      <a:pt x="11811" y="50387"/>
                    </a:cubicBezTo>
                    <a:cubicBezTo>
                      <a:pt x="11906" y="48959"/>
                      <a:pt x="12097" y="47530"/>
                      <a:pt x="12192" y="46101"/>
                    </a:cubicBezTo>
                    <a:cubicBezTo>
                      <a:pt x="12192" y="45720"/>
                      <a:pt x="12287" y="45339"/>
                      <a:pt x="12383" y="44768"/>
                    </a:cubicBezTo>
                    <a:cubicBezTo>
                      <a:pt x="12573" y="45053"/>
                      <a:pt x="12763" y="45149"/>
                      <a:pt x="12859" y="45339"/>
                    </a:cubicBezTo>
                    <a:cubicBezTo>
                      <a:pt x="13716" y="46482"/>
                      <a:pt x="14192" y="47911"/>
                      <a:pt x="14764" y="49244"/>
                    </a:cubicBezTo>
                    <a:cubicBezTo>
                      <a:pt x="15145" y="50197"/>
                      <a:pt x="15621" y="51245"/>
                      <a:pt x="16097" y="52197"/>
                    </a:cubicBezTo>
                    <a:cubicBezTo>
                      <a:pt x="16478" y="53054"/>
                      <a:pt x="17240" y="53340"/>
                      <a:pt x="18193" y="53340"/>
                    </a:cubicBezTo>
                    <a:cubicBezTo>
                      <a:pt x="19050" y="53340"/>
                      <a:pt x="19907" y="52959"/>
                      <a:pt x="20574" y="52388"/>
                    </a:cubicBezTo>
                    <a:cubicBezTo>
                      <a:pt x="21146" y="51911"/>
                      <a:pt x="20955" y="51149"/>
                      <a:pt x="21050" y="50578"/>
                    </a:cubicBezTo>
                    <a:cubicBezTo>
                      <a:pt x="21050" y="50483"/>
                      <a:pt x="21050" y="50387"/>
                      <a:pt x="21050" y="50387"/>
                    </a:cubicBezTo>
                    <a:cubicBezTo>
                      <a:pt x="20955" y="49435"/>
                      <a:pt x="20955" y="48578"/>
                      <a:pt x="20860" y="47625"/>
                    </a:cubicBezTo>
                    <a:cubicBezTo>
                      <a:pt x="20765" y="47054"/>
                      <a:pt x="20955" y="46672"/>
                      <a:pt x="21336" y="46292"/>
                    </a:cubicBezTo>
                    <a:cubicBezTo>
                      <a:pt x="21812" y="45815"/>
                      <a:pt x="22288" y="45244"/>
                      <a:pt x="22765" y="44768"/>
                    </a:cubicBezTo>
                    <a:cubicBezTo>
                      <a:pt x="23051" y="44482"/>
                      <a:pt x="23241" y="44101"/>
                      <a:pt x="23241" y="43625"/>
                    </a:cubicBezTo>
                    <a:cubicBezTo>
                      <a:pt x="23241" y="42101"/>
                      <a:pt x="22860" y="40672"/>
                      <a:pt x="22193" y="39338"/>
                    </a:cubicBezTo>
                    <a:cubicBezTo>
                      <a:pt x="21050" y="37147"/>
                      <a:pt x="19336" y="35528"/>
                      <a:pt x="17431" y="33909"/>
                    </a:cubicBezTo>
                    <a:cubicBezTo>
                      <a:pt x="16097" y="32766"/>
                      <a:pt x="15240" y="31433"/>
                      <a:pt x="14859" y="29813"/>
                    </a:cubicBezTo>
                    <a:cubicBezTo>
                      <a:pt x="14478" y="28385"/>
                      <a:pt x="14478" y="27051"/>
                      <a:pt x="14478" y="25622"/>
                    </a:cubicBezTo>
                    <a:cubicBezTo>
                      <a:pt x="14573" y="23813"/>
                      <a:pt x="14859" y="22098"/>
                      <a:pt x="15430" y="20479"/>
                    </a:cubicBezTo>
                    <a:cubicBezTo>
                      <a:pt x="15716" y="19431"/>
                      <a:pt x="16478" y="19241"/>
                      <a:pt x="17336" y="20003"/>
                    </a:cubicBezTo>
                    <a:cubicBezTo>
                      <a:pt x="17621" y="20288"/>
                      <a:pt x="17907" y="20669"/>
                      <a:pt x="18097" y="21050"/>
                    </a:cubicBezTo>
                    <a:cubicBezTo>
                      <a:pt x="19145" y="22765"/>
                      <a:pt x="20193" y="24575"/>
                      <a:pt x="21527" y="26194"/>
                    </a:cubicBezTo>
                    <a:cubicBezTo>
                      <a:pt x="22384" y="27242"/>
                      <a:pt x="23146" y="28385"/>
                      <a:pt x="23813" y="29528"/>
                    </a:cubicBezTo>
                    <a:cubicBezTo>
                      <a:pt x="25432" y="32099"/>
                      <a:pt x="27051" y="34671"/>
                      <a:pt x="28670" y="37147"/>
                    </a:cubicBezTo>
                    <a:cubicBezTo>
                      <a:pt x="30290" y="39529"/>
                      <a:pt x="31909" y="41910"/>
                      <a:pt x="33719" y="44196"/>
                    </a:cubicBezTo>
                    <a:cubicBezTo>
                      <a:pt x="36195" y="47435"/>
                      <a:pt x="39053" y="50483"/>
                      <a:pt x="41815" y="53435"/>
                    </a:cubicBezTo>
                    <a:cubicBezTo>
                      <a:pt x="42291" y="53912"/>
                      <a:pt x="42863" y="54388"/>
                      <a:pt x="43434" y="54769"/>
                    </a:cubicBezTo>
                    <a:cubicBezTo>
                      <a:pt x="43625" y="54959"/>
                      <a:pt x="43815" y="54959"/>
                      <a:pt x="44101" y="54769"/>
                    </a:cubicBezTo>
                    <a:cubicBezTo>
                      <a:pt x="44387" y="54483"/>
                      <a:pt x="44768" y="54197"/>
                      <a:pt x="45053" y="53912"/>
                    </a:cubicBezTo>
                    <a:cubicBezTo>
                      <a:pt x="45244" y="53721"/>
                      <a:pt x="45339" y="53530"/>
                      <a:pt x="45244" y="53245"/>
                    </a:cubicBezTo>
                    <a:cubicBezTo>
                      <a:pt x="44958" y="52483"/>
                      <a:pt x="44672" y="51626"/>
                      <a:pt x="44291" y="50863"/>
                    </a:cubicBezTo>
                    <a:cubicBezTo>
                      <a:pt x="42863" y="48196"/>
                      <a:pt x="41053" y="45720"/>
                      <a:pt x="39148" y="43339"/>
                    </a:cubicBezTo>
                    <a:cubicBezTo>
                      <a:pt x="36862" y="40386"/>
                      <a:pt x="34576" y="37433"/>
                      <a:pt x="32290" y="34480"/>
                    </a:cubicBezTo>
                    <a:cubicBezTo>
                      <a:pt x="31337" y="33242"/>
                      <a:pt x="30480" y="31813"/>
                      <a:pt x="29623" y="30480"/>
                    </a:cubicBezTo>
                    <a:cubicBezTo>
                      <a:pt x="28385" y="28385"/>
                      <a:pt x="28099" y="26099"/>
                      <a:pt x="28766" y="23717"/>
                    </a:cubicBezTo>
                    <a:cubicBezTo>
                      <a:pt x="29337" y="21908"/>
                      <a:pt x="29718" y="20003"/>
                      <a:pt x="30099" y="18097"/>
                    </a:cubicBezTo>
                    <a:cubicBezTo>
                      <a:pt x="30385" y="16669"/>
                      <a:pt x="30385" y="15240"/>
                      <a:pt x="29909" y="13906"/>
                    </a:cubicBezTo>
                    <a:cubicBezTo>
                      <a:pt x="29623" y="13145"/>
                      <a:pt x="29146" y="12383"/>
                      <a:pt x="28766" y="11525"/>
                    </a:cubicBezTo>
                    <a:cubicBezTo>
                      <a:pt x="28099" y="10192"/>
                      <a:pt x="27051" y="9239"/>
                      <a:pt x="25813" y="8572"/>
                    </a:cubicBezTo>
                    <a:cubicBezTo>
                      <a:pt x="24670" y="8001"/>
                      <a:pt x="23527" y="7429"/>
                      <a:pt x="22384" y="6858"/>
                    </a:cubicBezTo>
                    <a:cubicBezTo>
                      <a:pt x="21908" y="6668"/>
                      <a:pt x="21431" y="6382"/>
                      <a:pt x="21241" y="5810"/>
                    </a:cubicBezTo>
                    <a:cubicBezTo>
                      <a:pt x="20860" y="5048"/>
                      <a:pt x="20479" y="4286"/>
                      <a:pt x="20098" y="3524"/>
                    </a:cubicBezTo>
                    <a:cubicBezTo>
                      <a:pt x="19621" y="2572"/>
                      <a:pt x="19241" y="1524"/>
                      <a:pt x="18860" y="571"/>
                    </a:cubicBezTo>
                    <a:cubicBezTo>
                      <a:pt x="18669" y="95"/>
                      <a:pt x="18383" y="0"/>
                      <a:pt x="17907" y="0"/>
                    </a:cubicBezTo>
                    <a:cubicBezTo>
                      <a:pt x="16859" y="0"/>
                      <a:pt x="15907" y="286"/>
                      <a:pt x="15050" y="857"/>
                    </a:cubicBezTo>
                    <a:cubicBezTo>
                      <a:pt x="12859" y="2381"/>
                      <a:pt x="11811" y="4572"/>
                      <a:pt x="11906" y="7239"/>
                    </a:cubicBezTo>
                    <a:cubicBezTo>
                      <a:pt x="11906" y="9049"/>
                      <a:pt x="12287" y="10763"/>
                      <a:pt x="12668" y="12478"/>
                    </a:cubicBezTo>
                    <a:cubicBezTo>
                      <a:pt x="13145" y="14383"/>
                      <a:pt x="13240" y="16193"/>
                      <a:pt x="13049" y="18097"/>
                    </a:cubicBezTo>
                    <a:cubicBezTo>
                      <a:pt x="12859" y="20288"/>
                      <a:pt x="12763" y="22384"/>
                      <a:pt x="12859" y="24575"/>
                    </a:cubicBezTo>
                    <a:cubicBezTo>
                      <a:pt x="12954" y="26289"/>
                      <a:pt x="12954" y="28004"/>
                      <a:pt x="12668" y="29813"/>
                    </a:cubicBezTo>
                    <a:cubicBezTo>
                      <a:pt x="12573" y="30099"/>
                      <a:pt x="12573" y="30480"/>
                      <a:pt x="12478" y="30766"/>
                    </a:cubicBezTo>
                    <a:cubicBezTo>
                      <a:pt x="12287" y="30671"/>
                      <a:pt x="12097" y="30480"/>
                      <a:pt x="12097" y="30289"/>
                    </a:cubicBezTo>
                    <a:cubicBezTo>
                      <a:pt x="11430" y="28956"/>
                      <a:pt x="11240" y="27622"/>
                      <a:pt x="11144" y="26194"/>
                    </a:cubicBezTo>
                    <a:cubicBezTo>
                      <a:pt x="10954" y="23241"/>
                      <a:pt x="10668" y="20193"/>
                      <a:pt x="10573" y="17240"/>
                    </a:cubicBezTo>
                    <a:cubicBezTo>
                      <a:pt x="10478" y="14573"/>
                      <a:pt x="10478" y="11811"/>
                      <a:pt x="10954" y="9144"/>
                    </a:cubicBezTo>
                    <a:cubicBezTo>
                      <a:pt x="11144" y="8096"/>
                      <a:pt x="10954" y="7144"/>
                      <a:pt x="10478" y="6287"/>
                    </a:cubicBezTo>
                    <a:cubicBezTo>
                      <a:pt x="9716" y="4763"/>
                      <a:pt x="8477" y="3620"/>
                      <a:pt x="7334" y="2381"/>
                    </a:cubicBezTo>
                    <a:cubicBezTo>
                      <a:pt x="7239" y="2286"/>
                      <a:pt x="6953" y="2191"/>
                      <a:pt x="6763" y="2191"/>
                    </a:cubicBezTo>
                    <a:cubicBezTo>
                      <a:pt x="6001" y="2286"/>
                      <a:pt x="5144" y="2381"/>
                      <a:pt x="4286" y="2477"/>
                    </a:cubicBezTo>
                    <a:cubicBezTo>
                      <a:pt x="4286" y="2858"/>
                      <a:pt x="4286" y="3238"/>
                      <a:pt x="4286" y="3620"/>
                    </a:cubicBezTo>
                    <a:cubicBezTo>
                      <a:pt x="4477" y="5905"/>
                      <a:pt x="4667" y="8287"/>
                      <a:pt x="4858" y="10573"/>
                    </a:cubicBezTo>
                    <a:cubicBezTo>
                      <a:pt x="5048" y="12859"/>
                      <a:pt x="4953" y="15240"/>
                      <a:pt x="4286" y="17431"/>
                    </a:cubicBezTo>
                    <a:cubicBezTo>
                      <a:pt x="3620" y="19050"/>
                      <a:pt x="3238" y="20764"/>
                      <a:pt x="2953" y="22574"/>
                    </a:cubicBezTo>
                    <a:close/>
                    <a:moveTo>
                      <a:pt x="16002" y="6096"/>
                    </a:moveTo>
                    <a:cubicBezTo>
                      <a:pt x="16288" y="5620"/>
                      <a:pt x="16383" y="5525"/>
                      <a:pt x="16859" y="5810"/>
                    </a:cubicBezTo>
                    <a:cubicBezTo>
                      <a:pt x="17240" y="6001"/>
                      <a:pt x="17621" y="6191"/>
                      <a:pt x="17907" y="6477"/>
                    </a:cubicBezTo>
                    <a:cubicBezTo>
                      <a:pt x="18383" y="6953"/>
                      <a:pt x="18860" y="7525"/>
                      <a:pt x="19241" y="8096"/>
                    </a:cubicBezTo>
                    <a:cubicBezTo>
                      <a:pt x="20003" y="9144"/>
                      <a:pt x="20860" y="9906"/>
                      <a:pt x="21908" y="10573"/>
                    </a:cubicBezTo>
                    <a:cubicBezTo>
                      <a:pt x="22288" y="10763"/>
                      <a:pt x="22574" y="11049"/>
                      <a:pt x="22955" y="11239"/>
                    </a:cubicBezTo>
                    <a:cubicBezTo>
                      <a:pt x="24860" y="12573"/>
                      <a:pt x="25527" y="14573"/>
                      <a:pt x="25718" y="16764"/>
                    </a:cubicBezTo>
                    <a:cubicBezTo>
                      <a:pt x="25718" y="17526"/>
                      <a:pt x="25527" y="18193"/>
                      <a:pt x="25241" y="18860"/>
                    </a:cubicBezTo>
                    <a:cubicBezTo>
                      <a:pt x="25051" y="19336"/>
                      <a:pt x="24860" y="19336"/>
                      <a:pt x="24479" y="19145"/>
                    </a:cubicBezTo>
                    <a:cubicBezTo>
                      <a:pt x="23622" y="18764"/>
                      <a:pt x="22860" y="18288"/>
                      <a:pt x="22384" y="17431"/>
                    </a:cubicBezTo>
                    <a:cubicBezTo>
                      <a:pt x="21812" y="16288"/>
                      <a:pt x="21241" y="15145"/>
                      <a:pt x="20765" y="14097"/>
                    </a:cubicBezTo>
                    <a:cubicBezTo>
                      <a:pt x="20384" y="13240"/>
                      <a:pt x="20003" y="12478"/>
                      <a:pt x="19526" y="11621"/>
                    </a:cubicBezTo>
                    <a:cubicBezTo>
                      <a:pt x="19050" y="10763"/>
                      <a:pt x="18193" y="10382"/>
                      <a:pt x="17336" y="10096"/>
                    </a:cubicBezTo>
                    <a:cubicBezTo>
                      <a:pt x="16669" y="9811"/>
                      <a:pt x="16002" y="9620"/>
                      <a:pt x="15240" y="9335"/>
                    </a:cubicBezTo>
                    <a:cubicBezTo>
                      <a:pt x="15335" y="8096"/>
                      <a:pt x="15430" y="7049"/>
                      <a:pt x="16002" y="6096"/>
                    </a:cubicBezTo>
                    <a:close/>
                    <a:moveTo>
                      <a:pt x="13526" y="37243"/>
                    </a:moveTo>
                    <a:cubicBezTo>
                      <a:pt x="13907" y="36862"/>
                      <a:pt x="14669" y="36957"/>
                      <a:pt x="15145" y="37433"/>
                    </a:cubicBezTo>
                    <a:cubicBezTo>
                      <a:pt x="15526" y="37814"/>
                      <a:pt x="15526" y="38576"/>
                      <a:pt x="15240" y="38862"/>
                    </a:cubicBezTo>
                    <a:cubicBezTo>
                      <a:pt x="14859" y="39243"/>
                      <a:pt x="14192" y="39148"/>
                      <a:pt x="13811" y="38767"/>
                    </a:cubicBezTo>
                    <a:cubicBezTo>
                      <a:pt x="13811" y="38767"/>
                      <a:pt x="13811" y="38767"/>
                      <a:pt x="13716" y="38671"/>
                    </a:cubicBezTo>
                    <a:cubicBezTo>
                      <a:pt x="13240" y="38291"/>
                      <a:pt x="13145" y="37529"/>
                      <a:pt x="13526" y="372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8" name="任意多边形: 形状 157"/>
              <p:cNvSpPr/>
              <p:nvPr/>
            </p:nvSpPr>
            <p:spPr>
              <a:xfrm>
                <a:off x="5988272" y="3193255"/>
                <a:ext cx="10812" cy="22478"/>
              </a:xfrm>
              <a:custGeom>
                <a:avLst/>
                <a:gdLst>
                  <a:gd name="connsiteX0" fmla="*/ 10668 w 10812"/>
                  <a:gd name="connsiteY0" fmla="*/ 4953 h 22478"/>
                  <a:gd name="connsiteX1" fmla="*/ 10001 w 10812"/>
                  <a:gd name="connsiteY1" fmla="*/ 1619 h 22478"/>
                  <a:gd name="connsiteX2" fmla="*/ 7144 w 10812"/>
                  <a:gd name="connsiteY2" fmla="*/ 0 h 22478"/>
                  <a:gd name="connsiteX3" fmla="*/ 6763 w 10812"/>
                  <a:gd name="connsiteY3" fmla="*/ 667 h 22478"/>
                  <a:gd name="connsiteX4" fmla="*/ 5239 w 10812"/>
                  <a:gd name="connsiteY4" fmla="*/ 3334 h 22478"/>
                  <a:gd name="connsiteX5" fmla="*/ 4381 w 10812"/>
                  <a:gd name="connsiteY5" fmla="*/ 3715 h 22478"/>
                  <a:gd name="connsiteX6" fmla="*/ 2000 w 10812"/>
                  <a:gd name="connsiteY6" fmla="*/ 3238 h 22478"/>
                  <a:gd name="connsiteX7" fmla="*/ 0 w 10812"/>
                  <a:gd name="connsiteY7" fmla="*/ 2667 h 22478"/>
                  <a:gd name="connsiteX8" fmla="*/ 381 w 10812"/>
                  <a:gd name="connsiteY8" fmla="*/ 3620 h 22478"/>
                  <a:gd name="connsiteX9" fmla="*/ 1619 w 10812"/>
                  <a:gd name="connsiteY9" fmla="*/ 5905 h 22478"/>
                  <a:gd name="connsiteX10" fmla="*/ 2762 w 10812"/>
                  <a:gd name="connsiteY10" fmla="*/ 8096 h 22478"/>
                  <a:gd name="connsiteX11" fmla="*/ 3048 w 10812"/>
                  <a:gd name="connsiteY11" fmla="*/ 10192 h 22478"/>
                  <a:gd name="connsiteX12" fmla="*/ 2762 w 10812"/>
                  <a:gd name="connsiteY12" fmla="*/ 12097 h 22478"/>
                  <a:gd name="connsiteX13" fmla="*/ 1810 w 10812"/>
                  <a:gd name="connsiteY13" fmla="*/ 16573 h 22478"/>
                  <a:gd name="connsiteX14" fmla="*/ 1714 w 10812"/>
                  <a:gd name="connsiteY14" fmla="*/ 17240 h 22478"/>
                  <a:gd name="connsiteX15" fmla="*/ 2762 w 10812"/>
                  <a:gd name="connsiteY15" fmla="*/ 16764 h 22478"/>
                  <a:gd name="connsiteX16" fmla="*/ 6287 w 10812"/>
                  <a:gd name="connsiteY16" fmla="*/ 14573 h 22478"/>
                  <a:gd name="connsiteX17" fmla="*/ 6763 w 10812"/>
                  <a:gd name="connsiteY17" fmla="*/ 14383 h 22478"/>
                  <a:gd name="connsiteX18" fmla="*/ 8001 w 10812"/>
                  <a:gd name="connsiteY18" fmla="*/ 22384 h 22478"/>
                  <a:gd name="connsiteX19" fmla="*/ 8191 w 10812"/>
                  <a:gd name="connsiteY19" fmla="*/ 22479 h 22478"/>
                  <a:gd name="connsiteX20" fmla="*/ 9525 w 10812"/>
                  <a:gd name="connsiteY20" fmla="*/ 20574 h 22478"/>
                  <a:gd name="connsiteX21" fmla="*/ 10478 w 10812"/>
                  <a:gd name="connsiteY21" fmla="*/ 15430 h 22478"/>
                  <a:gd name="connsiteX22" fmla="*/ 10096 w 10812"/>
                  <a:gd name="connsiteY22" fmla="*/ 13621 h 22478"/>
                  <a:gd name="connsiteX23" fmla="*/ 10001 w 10812"/>
                  <a:gd name="connsiteY23" fmla="*/ 8096 h 22478"/>
                  <a:gd name="connsiteX24" fmla="*/ 10668 w 10812"/>
                  <a:gd name="connsiteY24" fmla="*/ 4953 h 2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12" h="22478">
                    <a:moveTo>
                      <a:pt x="10668" y="4953"/>
                    </a:moveTo>
                    <a:cubicBezTo>
                      <a:pt x="10954" y="3715"/>
                      <a:pt x="10858" y="2572"/>
                      <a:pt x="10001" y="1619"/>
                    </a:cubicBezTo>
                    <a:cubicBezTo>
                      <a:pt x="9239" y="762"/>
                      <a:pt x="8191" y="381"/>
                      <a:pt x="7144" y="0"/>
                    </a:cubicBezTo>
                    <a:cubicBezTo>
                      <a:pt x="6953" y="286"/>
                      <a:pt x="6858" y="476"/>
                      <a:pt x="6763" y="667"/>
                    </a:cubicBezTo>
                    <a:cubicBezTo>
                      <a:pt x="6287" y="1524"/>
                      <a:pt x="5715" y="2477"/>
                      <a:pt x="5239" y="3334"/>
                    </a:cubicBezTo>
                    <a:cubicBezTo>
                      <a:pt x="5048" y="3715"/>
                      <a:pt x="4763" y="3810"/>
                      <a:pt x="4381" y="3715"/>
                    </a:cubicBezTo>
                    <a:cubicBezTo>
                      <a:pt x="3620" y="3524"/>
                      <a:pt x="2762" y="3429"/>
                      <a:pt x="2000" y="3238"/>
                    </a:cubicBezTo>
                    <a:cubicBezTo>
                      <a:pt x="1333" y="3048"/>
                      <a:pt x="762" y="2953"/>
                      <a:pt x="0" y="2667"/>
                    </a:cubicBezTo>
                    <a:cubicBezTo>
                      <a:pt x="190" y="3048"/>
                      <a:pt x="190" y="3334"/>
                      <a:pt x="381" y="3620"/>
                    </a:cubicBezTo>
                    <a:cubicBezTo>
                      <a:pt x="762" y="4381"/>
                      <a:pt x="1238" y="5144"/>
                      <a:pt x="1619" y="5905"/>
                    </a:cubicBezTo>
                    <a:cubicBezTo>
                      <a:pt x="2000" y="6668"/>
                      <a:pt x="2381" y="7334"/>
                      <a:pt x="2762" y="8096"/>
                    </a:cubicBezTo>
                    <a:cubicBezTo>
                      <a:pt x="3143" y="8763"/>
                      <a:pt x="3238" y="9430"/>
                      <a:pt x="3048" y="10192"/>
                    </a:cubicBezTo>
                    <a:cubicBezTo>
                      <a:pt x="2953" y="10859"/>
                      <a:pt x="2857" y="11525"/>
                      <a:pt x="2762" y="12097"/>
                    </a:cubicBezTo>
                    <a:cubicBezTo>
                      <a:pt x="2477" y="13621"/>
                      <a:pt x="2096" y="15049"/>
                      <a:pt x="1810" y="16573"/>
                    </a:cubicBezTo>
                    <a:cubicBezTo>
                      <a:pt x="1810" y="16764"/>
                      <a:pt x="1810" y="16954"/>
                      <a:pt x="1714" y="17240"/>
                    </a:cubicBezTo>
                    <a:cubicBezTo>
                      <a:pt x="2096" y="17050"/>
                      <a:pt x="2477" y="16859"/>
                      <a:pt x="2762" y="16764"/>
                    </a:cubicBezTo>
                    <a:cubicBezTo>
                      <a:pt x="3905" y="16002"/>
                      <a:pt x="5144" y="15240"/>
                      <a:pt x="6287" y="14573"/>
                    </a:cubicBezTo>
                    <a:cubicBezTo>
                      <a:pt x="6477" y="14478"/>
                      <a:pt x="6572" y="14383"/>
                      <a:pt x="6763" y="14383"/>
                    </a:cubicBezTo>
                    <a:cubicBezTo>
                      <a:pt x="7334" y="17050"/>
                      <a:pt x="7334" y="19812"/>
                      <a:pt x="8001" y="22384"/>
                    </a:cubicBezTo>
                    <a:cubicBezTo>
                      <a:pt x="8096" y="22384"/>
                      <a:pt x="8096" y="22384"/>
                      <a:pt x="8191" y="22479"/>
                    </a:cubicBezTo>
                    <a:cubicBezTo>
                      <a:pt x="8668" y="21812"/>
                      <a:pt x="9144" y="21241"/>
                      <a:pt x="9525" y="20574"/>
                    </a:cubicBezTo>
                    <a:cubicBezTo>
                      <a:pt x="10478" y="18955"/>
                      <a:pt x="10954" y="17240"/>
                      <a:pt x="10478" y="15430"/>
                    </a:cubicBezTo>
                    <a:cubicBezTo>
                      <a:pt x="10287" y="14859"/>
                      <a:pt x="10192" y="14192"/>
                      <a:pt x="10096" y="13621"/>
                    </a:cubicBezTo>
                    <a:cubicBezTo>
                      <a:pt x="9715" y="11811"/>
                      <a:pt x="9620" y="9906"/>
                      <a:pt x="10001" y="8096"/>
                    </a:cubicBezTo>
                    <a:cubicBezTo>
                      <a:pt x="10192" y="6953"/>
                      <a:pt x="10478" y="6001"/>
                      <a:pt x="10668" y="495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59" name="任意多边形: 形状 158"/>
              <p:cNvSpPr/>
              <p:nvPr/>
            </p:nvSpPr>
            <p:spPr>
              <a:xfrm>
                <a:off x="6113420" y="3145701"/>
                <a:ext cx="27873" cy="48000"/>
              </a:xfrm>
              <a:custGeom>
                <a:avLst/>
                <a:gdLst>
                  <a:gd name="connsiteX0" fmla="*/ 11631 w 27873"/>
                  <a:gd name="connsiteY0" fmla="*/ 22789 h 48000"/>
                  <a:gd name="connsiteX1" fmla="*/ 14489 w 27873"/>
                  <a:gd name="connsiteY1" fmla="*/ 20503 h 48000"/>
                  <a:gd name="connsiteX2" fmla="*/ 20394 w 27873"/>
                  <a:gd name="connsiteY2" fmla="*/ 13835 h 48000"/>
                  <a:gd name="connsiteX3" fmla="*/ 26299 w 27873"/>
                  <a:gd name="connsiteY3" fmla="*/ 6025 h 48000"/>
                  <a:gd name="connsiteX4" fmla="*/ 27823 w 27873"/>
                  <a:gd name="connsiteY4" fmla="*/ 2691 h 48000"/>
                  <a:gd name="connsiteX5" fmla="*/ 27442 w 27873"/>
                  <a:gd name="connsiteY5" fmla="*/ 500 h 48000"/>
                  <a:gd name="connsiteX6" fmla="*/ 26490 w 27873"/>
                  <a:gd name="connsiteY6" fmla="*/ 24 h 48000"/>
                  <a:gd name="connsiteX7" fmla="*/ 23347 w 27873"/>
                  <a:gd name="connsiteY7" fmla="*/ 786 h 48000"/>
                  <a:gd name="connsiteX8" fmla="*/ 18680 w 27873"/>
                  <a:gd name="connsiteY8" fmla="*/ 2501 h 48000"/>
                  <a:gd name="connsiteX9" fmla="*/ 12107 w 27873"/>
                  <a:gd name="connsiteY9" fmla="*/ 4120 h 48000"/>
                  <a:gd name="connsiteX10" fmla="*/ 5345 w 27873"/>
                  <a:gd name="connsiteY10" fmla="*/ 6311 h 48000"/>
                  <a:gd name="connsiteX11" fmla="*/ 2297 w 27873"/>
                  <a:gd name="connsiteY11" fmla="*/ 9264 h 48000"/>
                  <a:gd name="connsiteX12" fmla="*/ 1534 w 27873"/>
                  <a:gd name="connsiteY12" fmla="*/ 11740 h 48000"/>
                  <a:gd name="connsiteX13" fmla="*/ 1915 w 27873"/>
                  <a:gd name="connsiteY13" fmla="*/ 11740 h 48000"/>
                  <a:gd name="connsiteX14" fmla="*/ 5916 w 27873"/>
                  <a:gd name="connsiteY14" fmla="*/ 10788 h 48000"/>
                  <a:gd name="connsiteX15" fmla="*/ 9059 w 27873"/>
                  <a:gd name="connsiteY15" fmla="*/ 10025 h 48000"/>
                  <a:gd name="connsiteX16" fmla="*/ 9821 w 27873"/>
                  <a:gd name="connsiteY16" fmla="*/ 9930 h 48000"/>
                  <a:gd name="connsiteX17" fmla="*/ 8964 w 27873"/>
                  <a:gd name="connsiteY17" fmla="*/ 12216 h 48000"/>
                  <a:gd name="connsiteX18" fmla="*/ 6011 w 27873"/>
                  <a:gd name="connsiteY18" fmla="*/ 14407 h 48000"/>
                  <a:gd name="connsiteX19" fmla="*/ 4297 w 27873"/>
                  <a:gd name="connsiteY19" fmla="*/ 15359 h 48000"/>
                  <a:gd name="connsiteX20" fmla="*/ 7345 w 27873"/>
                  <a:gd name="connsiteY20" fmla="*/ 17550 h 48000"/>
                  <a:gd name="connsiteX21" fmla="*/ 6964 w 27873"/>
                  <a:gd name="connsiteY21" fmla="*/ 18217 h 48000"/>
                  <a:gd name="connsiteX22" fmla="*/ 5725 w 27873"/>
                  <a:gd name="connsiteY22" fmla="*/ 20122 h 48000"/>
                  <a:gd name="connsiteX23" fmla="*/ 5059 w 27873"/>
                  <a:gd name="connsiteY23" fmla="*/ 23741 h 48000"/>
                  <a:gd name="connsiteX24" fmla="*/ 5154 w 27873"/>
                  <a:gd name="connsiteY24" fmla="*/ 24218 h 48000"/>
                  <a:gd name="connsiteX25" fmla="*/ 5440 w 27873"/>
                  <a:gd name="connsiteY25" fmla="*/ 28409 h 48000"/>
                  <a:gd name="connsiteX26" fmla="*/ 2201 w 27873"/>
                  <a:gd name="connsiteY26" fmla="*/ 34028 h 48000"/>
                  <a:gd name="connsiteX27" fmla="*/ 106 w 27873"/>
                  <a:gd name="connsiteY27" fmla="*/ 37648 h 48000"/>
                  <a:gd name="connsiteX28" fmla="*/ 1058 w 27873"/>
                  <a:gd name="connsiteY28" fmla="*/ 42506 h 48000"/>
                  <a:gd name="connsiteX29" fmla="*/ 1915 w 27873"/>
                  <a:gd name="connsiteY29" fmla="*/ 42791 h 48000"/>
                  <a:gd name="connsiteX30" fmla="*/ 3440 w 27873"/>
                  <a:gd name="connsiteY30" fmla="*/ 42220 h 48000"/>
                  <a:gd name="connsiteX31" fmla="*/ 4201 w 27873"/>
                  <a:gd name="connsiteY31" fmla="*/ 42030 h 48000"/>
                  <a:gd name="connsiteX32" fmla="*/ 4201 w 27873"/>
                  <a:gd name="connsiteY32" fmla="*/ 43173 h 48000"/>
                  <a:gd name="connsiteX33" fmla="*/ 4392 w 27873"/>
                  <a:gd name="connsiteY33" fmla="*/ 45744 h 48000"/>
                  <a:gd name="connsiteX34" fmla="*/ 5916 w 27873"/>
                  <a:gd name="connsiteY34" fmla="*/ 47554 h 48000"/>
                  <a:gd name="connsiteX35" fmla="*/ 8964 w 27873"/>
                  <a:gd name="connsiteY35" fmla="*/ 47840 h 48000"/>
                  <a:gd name="connsiteX36" fmla="*/ 11917 w 27873"/>
                  <a:gd name="connsiteY36" fmla="*/ 46506 h 48000"/>
                  <a:gd name="connsiteX37" fmla="*/ 17060 w 27873"/>
                  <a:gd name="connsiteY37" fmla="*/ 44220 h 48000"/>
                  <a:gd name="connsiteX38" fmla="*/ 19632 w 27873"/>
                  <a:gd name="connsiteY38" fmla="*/ 43458 h 48000"/>
                  <a:gd name="connsiteX39" fmla="*/ 22108 w 27873"/>
                  <a:gd name="connsiteY39" fmla="*/ 40410 h 48000"/>
                  <a:gd name="connsiteX40" fmla="*/ 20489 w 27873"/>
                  <a:gd name="connsiteY40" fmla="*/ 39839 h 48000"/>
                  <a:gd name="connsiteX41" fmla="*/ 14679 w 27873"/>
                  <a:gd name="connsiteY41" fmla="*/ 40696 h 48000"/>
                  <a:gd name="connsiteX42" fmla="*/ 10107 w 27873"/>
                  <a:gd name="connsiteY42" fmla="*/ 42696 h 48000"/>
                  <a:gd name="connsiteX43" fmla="*/ 7726 w 27873"/>
                  <a:gd name="connsiteY43" fmla="*/ 43458 h 48000"/>
                  <a:gd name="connsiteX44" fmla="*/ 7631 w 27873"/>
                  <a:gd name="connsiteY44" fmla="*/ 42887 h 48000"/>
                  <a:gd name="connsiteX45" fmla="*/ 8583 w 27873"/>
                  <a:gd name="connsiteY45" fmla="*/ 39553 h 48000"/>
                  <a:gd name="connsiteX46" fmla="*/ 11536 w 27873"/>
                  <a:gd name="connsiteY46" fmla="*/ 35838 h 48000"/>
                  <a:gd name="connsiteX47" fmla="*/ 13441 w 27873"/>
                  <a:gd name="connsiteY47" fmla="*/ 33552 h 48000"/>
                  <a:gd name="connsiteX48" fmla="*/ 13631 w 27873"/>
                  <a:gd name="connsiteY48" fmla="*/ 32600 h 48000"/>
                  <a:gd name="connsiteX49" fmla="*/ 12679 w 27873"/>
                  <a:gd name="connsiteY49" fmla="*/ 30981 h 48000"/>
                  <a:gd name="connsiteX50" fmla="*/ 10583 w 27873"/>
                  <a:gd name="connsiteY50" fmla="*/ 29266 h 48000"/>
                  <a:gd name="connsiteX51" fmla="*/ 9345 w 27873"/>
                  <a:gd name="connsiteY51" fmla="*/ 26599 h 48000"/>
                  <a:gd name="connsiteX52" fmla="*/ 11631 w 27873"/>
                  <a:gd name="connsiteY52" fmla="*/ 22789 h 48000"/>
                  <a:gd name="connsiteX53" fmla="*/ 12488 w 27873"/>
                  <a:gd name="connsiteY53" fmla="*/ 14598 h 48000"/>
                  <a:gd name="connsiteX54" fmla="*/ 14584 w 27873"/>
                  <a:gd name="connsiteY54" fmla="*/ 12216 h 48000"/>
                  <a:gd name="connsiteX55" fmla="*/ 15155 w 27873"/>
                  <a:gd name="connsiteY55" fmla="*/ 10502 h 48000"/>
                  <a:gd name="connsiteX56" fmla="*/ 14774 w 27873"/>
                  <a:gd name="connsiteY56" fmla="*/ 8120 h 48000"/>
                  <a:gd name="connsiteX57" fmla="*/ 15060 w 27873"/>
                  <a:gd name="connsiteY57" fmla="*/ 7454 h 48000"/>
                  <a:gd name="connsiteX58" fmla="*/ 20013 w 27873"/>
                  <a:gd name="connsiteY58" fmla="*/ 5073 h 48000"/>
                  <a:gd name="connsiteX59" fmla="*/ 21918 w 27873"/>
                  <a:gd name="connsiteY59" fmla="*/ 4977 h 48000"/>
                  <a:gd name="connsiteX60" fmla="*/ 21632 w 27873"/>
                  <a:gd name="connsiteY60" fmla="*/ 6025 h 48000"/>
                  <a:gd name="connsiteX61" fmla="*/ 17727 w 27873"/>
                  <a:gd name="connsiteY61" fmla="*/ 12692 h 48000"/>
                  <a:gd name="connsiteX62" fmla="*/ 12679 w 27873"/>
                  <a:gd name="connsiteY62" fmla="*/ 16026 h 48000"/>
                  <a:gd name="connsiteX63" fmla="*/ 11917 w 27873"/>
                  <a:gd name="connsiteY63" fmla="*/ 16217 h 48000"/>
                  <a:gd name="connsiteX64" fmla="*/ 11440 w 27873"/>
                  <a:gd name="connsiteY64" fmla="*/ 16217 h 48000"/>
                  <a:gd name="connsiteX65" fmla="*/ 12488 w 27873"/>
                  <a:gd name="connsiteY65" fmla="*/ 14598 h 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7873" h="48000">
                    <a:moveTo>
                      <a:pt x="11631" y="22789"/>
                    </a:moveTo>
                    <a:cubicBezTo>
                      <a:pt x="12679" y="22122"/>
                      <a:pt x="13631" y="21265"/>
                      <a:pt x="14489" y="20503"/>
                    </a:cubicBezTo>
                    <a:cubicBezTo>
                      <a:pt x="16679" y="18503"/>
                      <a:pt x="18584" y="16217"/>
                      <a:pt x="20394" y="13835"/>
                    </a:cubicBezTo>
                    <a:cubicBezTo>
                      <a:pt x="22394" y="11264"/>
                      <a:pt x="24395" y="8597"/>
                      <a:pt x="26299" y="6025"/>
                    </a:cubicBezTo>
                    <a:cubicBezTo>
                      <a:pt x="27062" y="5073"/>
                      <a:pt x="27633" y="3930"/>
                      <a:pt x="27823" y="2691"/>
                    </a:cubicBezTo>
                    <a:cubicBezTo>
                      <a:pt x="27919" y="1929"/>
                      <a:pt x="27919" y="1167"/>
                      <a:pt x="27442" y="500"/>
                    </a:cubicBezTo>
                    <a:cubicBezTo>
                      <a:pt x="27252" y="119"/>
                      <a:pt x="26966" y="-71"/>
                      <a:pt x="26490" y="24"/>
                    </a:cubicBezTo>
                    <a:cubicBezTo>
                      <a:pt x="25442" y="215"/>
                      <a:pt x="24395" y="405"/>
                      <a:pt x="23347" y="786"/>
                    </a:cubicBezTo>
                    <a:cubicBezTo>
                      <a:pt x="21823" y="1358"/>
                      <a:pt x="20204" y="1929"/>
                      <a:pt x="18680" y="2501"/>
                    </a:cubicBezTo>
                    <a:cubicBezTo>
                      <a:pt x="16584" y="3263"/>
                      <a:pt x="14298" y="3644"/>
                      <a:pt x="12107" y="4120"/>
                    </a:cubicBezTo>
                    <a:cubicBezTo>
                      <a:pt x="9821" y="4596"/>
                      <a:pt x="7535" y="5168"/>
                      <a:pt x="5345" y="6311"/>
                    </a:cubicBezTo>
                    <a:cubicBezTo>
                      <a:pt x="4011" y="6977"/>
                      <a:pt x="2963" y="7930"/>
                      <a:pt x="2297" y="9264"/>
                    </a:cubicBezTo>
                    <a:cubicBezTo>
                      <a:pt x="1915" y="10025"/>
                      <a:pt x="1630" y="10788"/>
                      <a:pt x="1534" y="11740"/>
                    </a:cubicBezTo>
                    <a:cubicBezTo>
                      <a:pt x="1725" y="11740"/>
                      <a:pt x="1820" y="11740"/>
                      <a:pt x="1915" y="11740"/>
                    </a:cubicBezTo>
                    <a:cubicBezTo>
                      <a:pt x="3249" y="11454"/>
                      <a:pt x="4582" y="11073"/>
                      <a:pt x="5916" y="10788"/>
                    </a:cubicBezTo>
                    <a:cubicBezTo>
                      <a:pt x="6964" y="10502"/>
                      <a:pt x="8012" y="10216"/>
                      <a:pt x="9059" y="10025"/>
                    </a:cubicBezTo>
                    <a:cubicBezTo>
                      <a:pt x="9345" y="9930"/>
                      <a:pt x="9535" y="10025"/>
                      <a:pt x="9821" y="9930"/>
                    </a:cubicBezTo>
                    <a:cubicBezTo>
                      <a:pt x="9821" y="10788"/>
                      <a:pt x="9535" y="11549"/>
                      <a:pt x="8964" y="12216"/>
                    </a:cubicBezTo>
                    <a:cubicBezTo>
                      <a:pt x="8107" y="13169"/>
                      <a:pt x="7059" y="13740"/>
                      <a:pt x="6011" y="14407"/>
                    </a:cubicBezTo>
                    <a:cubicBezTo>
                      <a:pt x="5440" y="14693"/>
                      <a:pt x="4964" y="15074"/>
                      <a:pt x="4297" y="15359"/>
                    </a:cubicBezTo>
                    <a:cubicBezTo>
                      <a:pt x="5249" y="16312"/>
                      <a:pt x="6297" y="16883"/>
                      <a:pt x="7345" y="17550"/>
                    </a:cubicBezTo>
                    <a:cubicBezTo>
                      <a:pt x="7154" y="17836"/>
                      <a:pt x="7059" y="18026"/>
                      <a:pt x="6964" y="18217"/>
                    </a:cubicBezTo>
                    <a:cubicBezTo>
                      <a:pt x="6583" y="18884"/>
                      <a:pt x="6107" y="19455"/>
                      <a:pt x="5725" y="20122"/>
                    </a:cubicBezTo>
                    <a:cubicBezTo>
                      <a:pt x="5059" y="21265"/>
                      <a:pt x="4582" y="22408"/>
                      <a:pt x="5059" y="23741"/>
                    </a:cubicBezTo>
                    <a:cubicBezTo>
                      <a:pt x="5154" y="23932"/>
                      <a:pt x="5154" y="24027"/>
                      <a:pt x="5154" y="24218"/>
                    </a:cubicBezTo>
                    <a:cubicBezTo>
                      <a:pt x="5535" y="25647"/>
                      <a:pt x="5821" y="26980"/>
                      <a:pt x="5440" y="28409"/>
                    </a:cubicBezTo>
                    <a:cubicBezTo>
                      <a:pt x="4964" y="30599"/>
                      <a:pt x="3916" y="32505"/>
                      <a:pt x="2201" y="34028"/>
                    </a:cubicBezTo>
                    <a:cubicBezTo>
                      <a:pt x="1058" y="34981"/>
                      <a:pt x="391" y="36219"/>
                      <a:pt x="106" y="37648"/>
                    </a:cubicBezTo>
                    <a:cubicBezTo>
                      <a:pt x="-180" y="39363"/>
                      <a:pt x="106" y="41077"/>
                      <a:pt x="1058" y="42506"/>
                    </a:cubicBezTo>
                    <a:cubicBezTo>
                      <a:pt x="1344" y="42982"/>
                      <a:pt x="1439" y="42982"/>
                      <a:pt x="1915" y="42791"/>
                    </a:cubicBezTo>
                    <a:cubicBezTo>
                      <a:pt x="2392" y="42601"/>
                      <a:pt x="2963" y="42410"/>
                      <a:pt x="3440" y="42220"/>
                    </a:cubicBezTo>
                    <a:cubicBezTo>
                      <a:pt x="3630" y="42125"/>
                      <a:pt x="3916" y="42125"/>
                      <a:pt x="4201" y="42030"/>
                    </a:cubicBezTo>
                    <a:cubicBezTo>
                      <a:pt x="4201" y="42506"/>
                      <a:pt x="4201" y="42887"/>
                      <a:pt x="4201" y="43173"/>
                    </a:cubicBezTo>
                    <a:cubicBezTo>
                      <a:pt x="4201" y="44030"/>
                      <a:pt x="4201" y="44887"/>
                      <a:pt x="4392" y="45744"/>
                    </a:cubicBezTo>
                    <a:cubicBezTo>
                      <a:pt x="4678" y="46601"/>
                      <a:pt x="5154" y="47173"/>
                      <a:pt x="5916" y="47554"/>
                    </a:cubicBezTo>
                    <a:cubicBezTo>
                      <a:pt x="6868" y="48030"/>
                      <a:pt x="7916" y="48125"/>
                      <a:pt x="8964" y="47840"/>
                    </a:cubicBezTo>
                    <a:cubicBezTo>
                      <a:pt x="10012" y="47554"/>
                      <a:pt x="11059" y="47078"/>
                      <a:pt x="11917" y="46506"/>
                    </a:cubicBezTo>
                    <a:cubicBezTo>
                      <a:pt x="13536" y="45554"/>
                      <a:pt x="15250" y="44792"/>
                      <a:pt x="17060" y="44220"/>
                    </a:cubicBezTo>
                    <a:cubicBezTo>
                      <a:pt x="17917" y="44030"/>
                      <a:pt x="18775" y="43744"/>
                      <a:pt x="19632" y="43458"/>
                    </a:cubicBezTo>
                    <a:cubicBezTo>
                      <a:pt x="21061" y="42982"/>
                      <a:pt x="22013" y="42125"/>
                      <a:pt x="22108" y="40410"/>
                    </a:cubicBezTo>
                    <a:cubicBezTo>
                      <a:pt x="21632" y="40124"/>
                      <a:pt x="21061" y="39934"/>
                      <a:pt x="20489" y="39839"/>
                    </a:cubicBezTo>
                    <a:cubicBezTo>
                      <a:pt x="18489" y="39458"/>
                      <a:pt x="16584" y="40029"/>
                      <a:pt x="14679" y="40696"/>
                    </a:cubicBezTo>
                    <a:cubicBezTo>
                      <a:pt x="13155" y="41267"/>
                      <a:pt x="11631" y="42030"/>
                      <a:pt x="10107" y="42696"/>
                    </a:cubicBezTo>
                    <a:cubicBezTo>
                      <a:pt x="9345" y="42982"/>
                      <a:pt x="8583" y="43363"/>
                      <a:pt x="7726" y="43458"/>
                    </a:cubicBezTo>
                    <a:cubicBezTo>
                      <a:pt x="7726" y="43268"/>
                      <a:pt x="7631" y="43077"/>
                      <a:pt x="7631" y="42887"/>
                    </a:cubicBezTo>
                    <a:cubicBezTo>
                      <a:pt x="7631" y="41649"/>
                      <a:pt x="8012" y="40601"/>
                      <a:pt x="8583" y="39553"/>
                    </a:cubicBezTo>
                    <a:cubicBezTo>
                      <a:pt x="9345" y="38124"/>
                      <a:pt x="10488" y="36981"/>
                      <a:pt x="11536" y="35838"/>
                    </a:cubicBezTo>
                    <a:cubicBezTo>
                      <a:pt x="12202" y="35076"/>
                      <a:pt x="12774" y="34314"/>
                      <a:pt x="13441" y="33552"/>
                    </a:cubicBezTo>
                    <a:cubicBezTo>
                      <a:pt x="13631" y="33266"/>
                      <a:pt x="13726" y="32981"/>
                      <a:pt x="13631" y="32600"/>
                    </a:cubicBezTo>
                    <a:cubicBezTo>
                      <a:pt x="13441" y="31933"/>
                      <a:pt x="13155" y="31457"/>
                      <a:pt x="12679" y="30981"/>
                    </a:cubicBezTo>
                    <a:cubicBezTo>
                      <a:pt x="12012" y="30409"/>
                      <a:pt x="11345" y="29838"/>
                      <a:pt x="10583" y="29266"/>
                    </a:cubicBezTo>
                    <a:cubicBezTo>
                      <a:pt x="9345" y="28314"/>
                      <a:pt x="9250" y="28218"/>
                      <a:pt x="9345" y="26599"/>
                    </a:cubicBezTo>
                    <a:cubicBezTo>
                      <a:pt x="9726" y="24980"/>
                      <a:pt x="10298" y="23646"/>
                      <a:pt x="11631" y="22789"/>
                    </a:cubicBezTo>
                    <a:close/>
                    <a:moveTo>
                      <a:pt x="12488" y="14598"/>
                    </a:moveTo>
                    <a:cubicBezTo>
                      <a:pt x="13155" y="13740"/>
                      <a:pt x="13822" y="12978"/>
                      <a:pt x="14584" y="12216"/>
                    </a:cubicBezTo>
                    <a:cubicBezTo>
                      <a:pt x="15060" y="11740"/>
                      <a:pt x="15250" y="11168"/>
                      <a:pt x="15155" y="10502"/>
                    </a:cubicBezTo>
                    <a:cubicBezTo>
                      <a:pt x="14965" y="9740"/>
                      <a:pt x="14870" y="8978"/>
                      <a:pt x="14774" y="8120"/>
                    </a:cubicBezTo>
                    <a:cubicBezTo>
                      <a:pt x="14679" y="7835"/>
                      <a:pt x="14774" y="7549"/>
                      <a:pt x="15060" y="7454"/>
                    </a:cubicBezTo>
                    <a:cubicBezTo>
                      <a:pt x="16584" y="6406"/>
                      <a:pt x="18203" y="5453"/>
                      <a:pt x="20013" y="5073"/>
                    </a:cubicBezTo>
                    <a:cubicBezTo>
                      <a:pt x="20584" y="4977"/>
                      <a:pt x="21251" y="4787"/>
                      <a:pt x="21918" y="4977"/>
                    </a:cubicBezTo>
                    <a:cubicBezTo>
                      <a:pt x="21823" y="5358"/>
                      <a:pt x="21727" y="5644"/>
                      <a:pt x="21632" y="6025"/>
                    </a:cubicBezTo>
                    <a:cubicBezTo>
                      <a:pt x="20775" y="8501"/>
                      <a:pt x="19537" y="10788"/>
                      <a:pt x="17727" y="12692"/>
                    </a:cubicBezTo>
                    <a:cubicBezTo>
                      <a:pt x="16298" y="14216"/>
                      <a:pt x="14679" y="15455"/>
                      <a:pt x="12679" y="16026"/>
                    </a:cubicBezTo>
                    <a:cubicBezTo>
                      <a:pt x="12393" y="16122"/>
                      <a:pt x="12107" y="16122"/>
                      <a:pt x="11917" y="16217"/>
                    </a:cubicBezTo>
                    <a:cubicBezTo>
                      <a:pt x="11822" y="16217"/>
                      <a:pt x="11726" y="16217"/>
                      <a:pt x="11440" y="16217"/>
                    </a:cubicBezTo>
                    <a:cubicBezTo>
                      <a:pt x="11822" y="15550"/>
                      <a:pt x="12107" y="15074"/>
                      <a:pt x="12488" y="145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0" name="任意多边形: 形状 159"/>
              <p:cNvSpPr/>
              <p:nvPr/>
            </p:nvSpPr>
            <p:spPr>
              <a:xfrm>
                <a:off x="6091618" y="3154679"/>
                <a:ext cx="19139" cy="51807"/>
              </a:xfrm>
              <a:custGeom>
                <a:avLst/>
                <a:gdLst>
                  <a:gd name="connsiteX0" fmla="*/ 2857 w 19139"/>
                  <a:gd name="connsiteY0" fmla="*/ 42577 h 51807"/>
                  <a:gd name="connsiteX1" fmla="*/ 476 w 19139"/>
                  <a:gd name="connsiteY1" fmla="*/ 48387 h 51807"/>
                  <a:gd name="connsiteX2" fmla="*/ 0 w 19139"/>
                  <a:gd name="connsiteY2" fmla="*/ 50482 h 51807"/>
                  <a:gd name="connsiteX3" fmla="*/ 2762 w 19139"/>
                  <a:gd name="connsiteY3" fmla="*/ 51721 h 51807"/>
                  <a:gd name="connsiteX4" fmla="*/ 5334 w 19139"/>
                  <a:gd name="connsiteY4" fmla="*/ 51149 h 51807"/>
                  <a:gd name="connsiteX5" fmla="*/ 6477 w 19139"/>
                  <a:gd name="connsiteY5" fmla="*/ 49816 h 51807"/>
                  <a:gd name="connsiteX6" fmla="*/ 8001 w 19139"/>
                  <a:gd name="connsiteY6" fmla="*/ 46482 h 51807"/>
                  <a:gd name="connsiteX7" fmla="*/ 9715 w 19139"/>
                  <a:gd name="connsiteY7" fmla="*/ 41529 h 51807"/>
                  <a:gd name="connsiteX8" fmla="*/ 12668 w 19139"/>
                  <a:gd name="connsiteY8" fmla="*/ 33623 h 51807"/>
                  <a:gd name="connsiteX9" fmla="*/ 14478 w 19139"/>
                  <a:gd name="connsiteY9" fmla="*/ 29051 h 51807"/>
                  <a:gd name="connsiteX10" fmla="*/ 16383 w 19139"/>
                  <a:gd name="connsiteY10" fmla="*/ 25241 h 51807"/>
                  <a:gd name="connsiteX11" fmla="*/ 17716 w 19139"/>
                  <a:gd name="connsiteY11" fmla="*/ 21717 h 51807"/>
                  <a:gd name="connsiteX12" fmla="*/ 17812 w 19139"/>
                  <a:gd name="connsiteY12" fmla="*/ 20574 h 51807"/>
                  <a:gd name="connsiteX13" fmla="*/ 17145 w 19139"/>
                  <a:gd name="connsiteY13" fmla="*/ 20955 h 51807"/>
                  <a:gd name="connsiteX14" fmla="*/ 15812 w 19139"/>
                  <a:gd name="connsiteY14" fmla="*/ 22574 h 51807"/>
                  <a:gd name="connsiteX15" fmla="*/ 13906 w 19139"/>
                  <a:gd name="connsiteY15" fmla="*/ 25813 h 51807"/>
                  <a:gd name="connsiteX16" fmla="*/ 12001 w 19139"/>
                  <a:gd name="connsiteY16" fmla="*/ 28861 h 51807"/>
                  <a:gd name="connsiteX17" fmla="*/ 11335 w 19139"/>
                  <a:gd name="connsiteY17" fmla="*/ 29242 h 51807"/>
                  <a:gd name="connsiteX18" fmla="*/ 11144 w 19139"/>
                  <a:gd name="connsiteY18" fmla="*/ 27813 h 51807"/>
                  <a:gd name="connsiteX19" fmla="*/ 12287 w 19139"/>
                  <a:gd name="connsiteY19" fmla="*/ 24479 h 51807"/>
                  <a:gd name="connsiteX20" fmla="*/ 14478 w 19139"/>
                  <a:gd name="connsiteY20" fmla="*/ 21241 h 51807"/>
                  <a:gd name="connsiteX21" fmla="*/ 15621 w 19139"/>
                  <a:gd name="connsiteY21" fmla="*/ 18097 h 51807"/>
                  <a:gd name="connsiteX22" fmla="*/ 14097 w 19139"/>
                  <a:gd name="connsiteY22" fmla="*/ 14764 h 51807"/>
                  <a:gd name="connsiteX23" fmla="*/ 12954 w 19139"/>
                  <a:gd name="connsiteY23" fmla="*/ 14002 h 51807"/>
                  <a:gd name="connsiteX24" fmla="*/ 11716 w 19139"/>
                  <a:gd name="connsiteY24" fmla="*/ 13240 h 51807"/>
                  <a:gd name="connsiteX25" fmla="*/ 14097 w 19139"/>
                  <a:gd name="connsiteY25" fmla="*/ 8287 h 51807"/>
                  <a:gd name="connsiteX26" fmla="*/ 16954 w 19139"/>
                  <a:gd name="connsiteY26" fmla="*/ 5143 h 51807"/>
                  <a:gd name="connsiteX27" fmla="*/ 18574 w 19139"/>
                  <a:gd name="connsiteY27" fmla="*/ 3810 h 51807"/>
                  <a:gd name="connsiteX28" fmla="*/ 19050 w 19139"/>
                  <a:gd name="connsiteY28" fmla="*/ 2000 h 51807"/>
                  <a:gd name="connsiteX29" fmla="*/ 16192 w 19139"/>
                  <a:gd name="connsiteY29" fmla="*/ 0 h 51807"/>
                  <a:gd name="connsiteX30" fmla="*/ 9525 w 19139"/>
                  <a:gd name="connsiteY30" fmla="*/ 1810 h 51807"/>
                  <a:gd name="connsiteX31" fmla="*/ 5905 w 19139"/>
                  <a:gd name="connsiteY31" fmla="*/ 4286 h 51807"/>
                  <a:gd name="connsiteX32" fmla="*/ 5620 w 19139"/>
                  <a:gd name="connsiteY32" fmla="*/ 5143 h 51807"/>
                  <a:gd name="connsiteX33" fmla="*/ 6953 w 19139"/>
                  <a:gd name="connsiteY33" fmla="*/ 7239 h 51807"/>
                  <a:gd name="connsiteX34" fmla="*/ 8858 w 19139"/>
                  <a:gd name="connsiteY34" fmla="*/ 8287 h 51807"/>
                  <a:gd name="connsiteX35" fmla="*/ 9334 w 19139"/>
                  <a:gd name="connsiteY35" fmla="*/ 8858 h 51807"/>
                  <a:gd name="connsiteX36" fmla="*/ 8572 w 19139"/>
                  <a:gd name="connsiteY36" fmla="*/ 12954 h 51807"/>
                  <a:gd name="connsiteX37" fmla="*/ 7429 w 19139"/>
                  <a:gd name="connsiteY37" fmla="*/ 14668 h 51807"/>
                  <a:gd name="connsiteX38" fmla="*/ 4000 w 19139"/>
                  <a:gd name="connsiteY38" fmla="*/ 17240 h 51807"/>
                  <a:gd name="connsiteX39" fmla="*/ 857 w 19139"/>
                  <a:gd name="connsiteY39" fmla="*/ 19812 h 51807"/>
                  <a:gd name="connsiteX40" fmla="*/ 476 w 19139"/>
                  <a:gd name="connsiteY40" fmla="*/ 20860 h 51807"/>
                  <a:gd name="connsiteX41" fmla="*/ 953 w 19139"/>
                  <a:gd name="connsiteY41" fmla="*/ 24479 h 51807"/>
                  <a:gd name="connsiteX42" fmla="*/ 1524 w 19139"/>
                  <a:gd name="connsiteY42" fmla="*/ 25241 h 51807"/>
                  <a:gd name="connsiteX43" fmla="*/ 3334 w 19139"/>
                  <a:gd name="connsiteY43" fmla="*/ 26098 h 51807"/>
                  <a:gd name="connsiteX44" fmla="*/ 4858 w 19139"/>
                  <a:gd name="connsiteY44" fmla="*/ 27717 h 51807"/>
                  <a:gd name="connsiteX45" fmla="*/ 6001 w 19139"/>
                  <a:gd name="connsiteY45" fmla="*/ 31432 h 51807"/>
                  <a:gd name="connsiteX46" fmla="*/ 5810 w 19139"/>
                  <a:gd name="connsiteY46" fmla="*/ 36290 h 51807"/>
                  <a:gd name="connsiteX47" fmla="*/ 2857 w 19139"/>
                  <a:gd name="connsiteY47" fmla="*/ 42577 h 5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139" h="51807">
                    <a:moveTo>
                      <a:pt x="2857" y="42577"/>
                    </a:moveTo>
                    <a:cubicBezTo>
                      <a:pt x="1905" y="44482"/>
                      <a:pt x="1048" y="46387"/>
                      <a:pt x="476" y="48387"/>
                    </a:cubicBezTo>
                    <a:cubicBezTo>
                      <a:pt x="286" y="49054"/>
                      <a:pt x="95" y="49816"/>
                      <a:pt x="0" y="50482"/>
                    </a:cubicBezTo>
                    <a:cubicBezTo>
                      <a:pt x="953" y="51054"/>
                      <a:pt x="1810" y="51435"/>
                      <a:pt x="2762" y="51721"/>
                    </a:cubicBezTo>
                    <a:cubicBezTo>
                      <a:pt x="3715" y="51911"/>
                      <a:pt x="4572" y="51816"/>
                      <a:pt x="5334" y="51149"/>
                    </a:cubicBezTo>
                    <a:cubicBezTo>
                      <a:pt x="5715" y="50768"/>
                      <a:pt x="6191" y="50292"/>
                      <a:pt x="6477" y="49816"/>
                    </a:cubicBezTo>
                    <a:cubicBezTo>
                      <a:pt x="7239" y="48768"/>
                      <a:pt x="7620" y="47625"/>
                      <a:pt x="8001" y="46482"/>
                    </a:cubicBezTo>
                    <a:cubicBezTo>
                      <a:pt x="8572" y="44863"/>
                      <a:pt x="9144" y="43148"/>
                      <a:pt x="9715" y="41529"/>
                    </a:cubicBezTo>
                    <a:cubicBezTo>
                      <a:pt x="10668" y="38862"/>
                      <a:pt x="11621" y="36195"/>
                      <a:pt x="12668" y="33623"/>
                    </a:cubicBezTo>
                    <a:cubicBezTo>
                      <a:pt x="13240" y="32099"/>
                      <a:pt x="13811" y="30575"/>
                      <a:pt x="14478" y="29051"/>
                    </a:cubicBezTo>
                    <a:cubicBezTo>
                      <a:pt x="15049" y="27813"/>
                      <a:pt x="15716" y="26575"/>
                      <a:pt x="16383" y="25241"/>
                    </a:cubicBezTo>
                    <a:cubicBezTo>
                      <a:pt x="16954" y="24098"/>
                      <a:pt x="17431" y="22955"/>
                      <a:pt x="17716" y="21717"/>
                    </a:cubicBezTo>
                    <a:cubicBezTo>
                      <a:pt x="17812" y="21336"/>
                      <a:pt x="17812" y="20955"/>
                      <a:pt x="17812" y="20574"/>
                    </a:cubicBezTo>
                    <a:cubicBezTo>
                      <a:pt x="17526" y="20669"/>
                      <a:pt x="17240" y="20764"/>
                      <a:pt x="17145" y="20955"/>
                    </a:cubicBezTo>
                    <a:cubicBezTo>
                      <a:pt x="16669" y="21431"/>
                      <a:pt x="16192" y="22003"/>
                      <a:pt x="15812" y="22574"/>
                    </a:cubicBezTo>
                    <a:cubicBezTo>
                      <a:pt x="15145" y="23622"/>
                      <a:pt x="14573" y="24765"/>
                      <a:pt x="13906" y="25813"/>
                    </a:cubicBezTo>
                    <a:cubicBezTo>
                      <a:pt x="13335" y="26860"/>
                      <a:pt x="12668" y="27908"/>
                      <a:pt x="12001" y="28861"/>
                    </a:cubicBezTo>
                    <a:cubicBezTo>
                      <a:pt x="11906" y="29051"/>
                      <a:pt x="11716" y="29337"/>
                      <a:pt x="11335" y="29242"/>
                    </a:cubicBezTo>
                    <a:cubicBezTo>
                      <a:pt x="11239" y="28765"/>
                      <a:pt x="11144" y="28289"/>
                      <a:pt x="11144" y="27813"/>
                    </a:cubicBezTo>
                    <a:cubicBezTo>
                      <a:pt x="11144" y="26575"/>
                      <a:pt x="11621" y="25527"/>
                      <a:pt x="12287" y="24479"/>
                    </a:cubicBezTo>
                    <a:cubicBezTo>
                      <a:pt x="12954" y="23431"/>
                      <a:pt x="13716" y="22384"/>
                      <a:pt x="14478" y="21241"/>
                    </a:cubicBezTo>
                    <a:cubicBezTo>
                      <a:pt x="15049" y="20288"/>
                      <a:pt x="15526" y="19240"/>
                      <a:pt x="15621" y="18097"/>
                    </a:cubicBezTo>
                    <a:cubicBezTo>
                      <a:pt x="15716" y="16764"/>
                      <a:pt x="15335" y="15526"/>
                      <a:pt x="14097" y="14764"/>
                    </a:cubicBezTo>
                    <a:cubicBezTo>
                      <a:pt x="13716" y="14478"/>
                      <a:pt x="13335" y="14288"/>
                      <a:pt x="12954" y="14002"/>
                    </a:cubicBezTo>
                    <a:cubicBezTo>
                      <a:pt x="12573" y="13716"/>
                      <a:pt x="12192" y="13525"/>
                      <a:pt x="11716" y="13240"/>
                    </a:cubicBezTo>
                    <a:cubicBezTo>
                      <a:pt x="12382" y="11430"/>
                      <a:pt x="13145" y="9811"/>
                      <a:pt x="14097" y="8287"/>
                    </a:cubicBezTo>
                    <a:cubicBezTo>
                      <a:pt x="14859" y="7048"/>
                      <a:pt x="15812" y="6001"/>
                      <a:pt x="16954" y="5143"/>
                    </a:cubicBezTo>
                    <a:cubicBezTo>
                      <a:pt x="17526" y="4763"/>
                      <a:pt x="18002" y="4286"/>
                      <a:pt x="18574" y="3810"/>
                    </a:cubicBezTo>
                    <a:cubicBezTo>
                      <a:pt x="19145" y="3334"/>
                      <a:pt x="19240" y="2667"/>
                      <a:pt x="19050" y="2000"/>
                    </a:cubicBezTo>
                    <a:cubicBezTo>
                      <a:pt x="18669" y="762"/>
                      <a:pt x="17526" y="0"/>
                      <a:pt x="16192" y="0"/>
                    </a:cubicBezTo>
                    <a:cubicBezTo>
                      <a:pt x="13811" y="95"/>
                      <a:pt x="11621" y="667"/>
                      <a:pt x="9525" y="1810"/>
                    </a:cubicBezTo>
                    <a:cubicBezTo>
                      <a:pt x="8191" y="2476"/>
                      <a:pt x="7048" y="3334"/>
                      <a:pt x="5905" y="4286"/>
                    </a:cubicBezTo>
                    <a:cubicBezTo>
                      <a:pt x="5620" y="4477"/>
                      <a:pt x="5524" y="4763"/>
                      <a:pt x="5620" y="5143"/>
                    </a:cubicBezTo>
                    <a:cubicBezTo>
                      <a:pt x="5715" y="6096"/>
                      <a:pt x="6191" y="6763"/>
                      <a:pt x="6953" y="7239"/>
                    </a:cubicBezTo>
                    <a:cubicBezTo>
                      <a:pt x="7525" y="7620"/>
                      <a:pt x="8191" y="7906"/>
                      <a:pt x="8858" y="8287"/>
                    </a:cubicBezTo>
                    <a:cubicBezTo>
                      <a:pt x="9144" y="8382"/>
                      <a:pt x="9334" y="8572"/>
                      <a:pt x="9334" y="8858"/>
                    </a:cubicBezTo>
                    <a:cubicBezTo>
                      <a:pt x="9049" y="10192"/>
                      <a:pt x="8858" y="11621"/>
                      <a:pt x="8572" y="12954"/>
                    </a:cubicBezTo>
                    <a:cubicBezTo>
                      <a:pt x="8382" y="13621"/>
                      <a:pt x="8096" y="14192"/>
                      <a:pt x="7429" y="14668"/>
                    </a:cubicBezTo>
                    <a:cubicBezTo>
                      <a:pt x="6287" y="15526"/>
                      <a:pt x="5143" y="16288"/>
                      <a:pt x="4000" y="17240"/>
                    </a:cubicBezTo>
                    <a:cubicBezTo>
                      <a:pt x="2953" y="18097"/>
                      <a:pt x="1905" y="18955"/>
                      <a:pt x="857" y="19812"/>
                    </a:cubicBezTo>
                    <a:cubicBezTo>
                      <a:pt x="476" y="20098"/>
                      <a:pt x="476" y="20479"/>
                      <a:pt x="476" y="20860"/>
                    </a:cubicBezTo>
                    <a:cubicBezTo>
                      <a:pt x="381" y="22098"/>
                      <a:pt x="762" y="23241"/>
                      <a:pt x="953" y="24479"/>
                    </a:cubicBezTo>
                    <a:cubicBezTo>
                      <a:pt x="1048" y="24860"/>
                      <a:pt x="1143" y="25051"/>
                      <a:pt x="1524" y="25241"/>
                    </a:cubicBezTo>
                    <a:cubicBezTo>
                      <a:pt x="2096" y="25527"/>
                      <a:pt x="2762" y="25813"/>
                      <a:pt x="3334" y="26098"/>
                    </a:cubicBezTo>
                    <a:cubicBezTo>
                      <a:pt x="4000" y="26479"/>
                      <a:pt x="4572" y="26956"/>
                      <a:pt x="4858" y="27717"/>
                    </a:cubicBezTo>
                    <a:cubicBezTo>
                      <a:pt x="5239" y="28956"/>
                      <a:pt x="5715" y="30194"/>
                      <a:pt x="6001" y="31432"/>
                    </a:cubicBezTo>
                    <a:cubicBezTo>
                      <a:pt x="6477" y="33052"/>
                      <a:pt x="6477" y="34671"/>
                      <a:pt x="5810" y="36290"/>
                    </a:cubicBezTo>
                    <a:cubicBezTo>
                      <a:pt x="4858" y="38481"/>
                      <a:pt x="3810" y="40481"/>
                      <a:pt x="2857" y="4257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1" name="任意多边形: 形状 160"/>
              <p:cNvSpPr/>
              <p:nvPr/>
            </p:nvSpPr>
            <p:spPr>
              <a:xfrm>
                <a:off x="6111416" y="3156584"/>
                <a:ext cx="6346" cy="14382"/>
              </a:xfrm>
              <a:custGeom>
                <a:avLst/>
                <a:gdLst>
                  <a:gd name="connsiteX0" fmla="*/ 1157 w 6346"/>
                  <a:gd name="connsiteY0" fmla="*/ 0 h 14382"/>
                  <a:gd name="connsiteX1" fmla="*/ 1062 w 6346"/>
                  <a:gd name="connsiteY1" fmla="*/ 95 h 14382"/>
                  <a:gd name="connsiteX2" fmla="*/ 14 w 6346"/>
                  <a:gd name="connsiteY2" fmla="*/ 4572 h 14382"/>
                  <a:gd name="connsiteX3" fmla="*/ 4110 w 6346"/>
                  <a:gd name="connsiteY3" fmla="*/ 13240 h 14382"/>
                  <a:gd name="connsiteX4" fmla="*/ 5444 w 6346"/>
                  <a:gd name="connsiteY4" fmla="*/ 14383 h 14382"/>
                  <a:gd name="connsiteX5" fmla="*/ 1157 w 6346"/>
                  <a:gd name="connsiteY5" fmla="*/ 0 h 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 h="14382">
                    <a:moveTo>
                      <a:pt x="1157" y="0"/>
                    </a:moveTo>
                    <a:cubicBezTo>
                      <a:pt x="1062" y="0"/>
                      <a:pt x="1062" y="95"/>
                      <a:pt x="1062" y="95"/>
                    </a:cubicBezTo>
                    <a:cubicBezTo>
                      <a:pt x="300" y="1524"/>
                      <a:pt x="-81" y="2953"/>
                      <a:pt x="14" y="4572"/>
                    </a:cubicBezTo>
                    <a:cubicBezTo>
                      <a:pt x="205" y="8001"/>
                      <a:pt x="1634" y="10859"/>
                      <a:pt x="4110" y="13240"/>
                    </a:cubicBezTo>
                    <a:cubicBezTo>
                      <a:pt x="4491" y="13621"/>
                      <a:pt x="4968" y="14002"/>
                      <a:pt x="5444" y="14383"/>
                    </a:cubicBezTo>
                    <a:cubicBezTo>
                      <a:pt x="7730" y="9525"/>
                      <a:pt x="5444" y="2286"/>
                      <a:pt x="1157"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2" name="任意多边形: 形状 161"/>
              <p:cNvSpPr/>
              <p:nvPr/>
            </p:nvSpPr>
            <p:spPr>
              <a:xfrm>
                <a:off x="5943218" y="3275361"/>
                <a:ext cx="45529" cy="28384"/>
              </a:xfrm>
              <a:custGeom>
                <a:avLst/>
                <a:gdLst>
                  <a:gd name="connsiteX0" fmla="*/ 8287 w 45529"/>
                  <a:gd name="connsiteY0" fmla="*/ 667 h 28384"/>
                  <a:gd name="connsiteX1" fmla="*/ 7334 w 45529"/>
                  <a:gd name="connsiteY1" fmla="*/ 0 h 28384"/>
                  <a:gd name="connsiteX2" fmla="*/ 4191 w 45529"/>
                  <a:gd name="connsiteY2" fmla="*/ 1524 h 28384"/>
                  <a:gd name="connsiteX3" fmla="*/ 1143 w 45529"/>
                  <a:gd name="connsiteY3" fmla="*/ 3048 h 28384"/>
                  <a:gd name="connsiteX4" fmla="*/ 762 w 45529"/>
                  <a:gd name="connsiteY4" fmla="*/ 3334 h 28384"/>
                  <a:gd name="connsiteX5" fmla="*/ 0 w 45529"/>
                  <a:gd name="connsiteY5" fmla="*/ 5620 h 28384"/>
                  <a:gd name="connsiteX6" fmla="*/ 12478 w 45529"/>
                  <a:gd name="connsiteY6" fmla="*/ 10763 h 28384"/>
                  <a:gd name="connsiteX7" fmla="*/ 11811 w 45529"/>
                  <a:gd name="connsiteY7" fmla="*/ 14002 h 28384"/>
                  <a:gd name="connsiteX8" fmla="*/ 9620 w 45529"/>
                  <a:gd name="connsiteY8" fmla="*/ 18955 h 28384"/>
                  <a:gd name="connsiteX9" fmla="*/ 7334 w 45529"/>
                  <a:gd name="connsiteY9" fmla="*/ 23717 h 28384"/>
                  <a:gd name="connsiteX10" fmla="*/ 6572 w 45529"/>
                  <a:gd name="connsiteY10" fmla="*/ 26765 h 28384"/>
                  <a:gd name="connsiteX11" fmla="*/ 6858 w 45529"/>
                  <a:gd name="connsiteY11" fmla="*/ 28004 h 28384"/>
                  <a:gd name="connsiteX12" fmla="*/ 7811 w 45529"/>
                  <a:gd name="connsiteY12" fmla="*/ 28289 h 28384"/>
                  <a:gd name="connsiteX13" fmla="*/ 12192 w 45529"/>
                  <a:gd name="connsiteY13" fmla="*/ 25718 h 28384"/>
                  <a:gd name="connsiteX14" fmla="*/ 13907 w 45529"/>
                  <a:gd name="connsiteY14" fmla="*/ 23051 h 28384"/>
                  <a:gd name="connsiteX15" fmla="*/ 14669 w 45529"/>
                  <a:gd name="connsiteY15" fmla="*/ 19907 h 28384"/>
                  <a:gd name="connsiteX16" fmla="*/ 16859 w 45529"/>
                  <a:gd name="connsiteY16" fmla="*/ 13526 h 28384"/>
                  <a:gd name="connsiteX17" fmla="*/ 17336 w 45529"/>
                  <a:gd name="connsiteY17" fmla="*/ 12668 h 28384"/>
                  <a:gd name="connsiteX18" fmla="*/ 17717 w 45529"/>
                  <a:gd name="connsiteY18" fmla="*/ 12763 h 28384"/>
                  <a:gd name="connsiteX19" fmla="*/ 21908 w 45529"/>
                  <a:gd name="connsiteY19" fmla="*/ 14669 h 28384"/>
                  <a:gd name="connsiteX20" fmla="*/ 29051 w 45529"/>
                  <a:gd name="connsiteY20" fmla="*/ 18860 h 28384"/>
                  <a:gd name="connsiteX21" fmla="*/ 29432 w 45529"/>
                  <a:gd name="connsiteY21" fmla="*/ 19812 h 28384"/>
                  <a:gd name="connsiteX22" fmla="*/ 28956 w 45529"/>
                  <a:gd name="connsiteY22" fmla="*/ 21908 h 28384"/>
                  <a:gd name="connsiteX23" fmla="*/ 28861 w 45529"/>
                  <a:gd name="connsiteY23" fmla="*/ 24194 h 28384"/>
                  <a:gd name="connsiteX24" fmla="*/ 29718 w 45529"/>
                  <a:gd name="connsiteY24" fmla="*/ 24575 h 28384"/>
                  <a:gd name="connsiteX25" fmla="*/ 31052 w 45529"/>
                  <a:gd name="connsiteY25" fmla="*/ 23813 h 28384"/>
                  <a:gd name="connsiteX26" fmla="*/ 32957 w 45529"/>
                  <a:gd name="connsiteY26" fmla="*/ 22098 h 28384"/>
                  <a:gd name="connsiteX27" fmla="*/ 34195 w 45529"/>
                  <a:gd name="connsiteY27" fmla="*/ 22003 h 28384"/>
                  <a:gd name="connsiteX28" fmla="*/ 38862 w 45529"/>
                  <a:gd name="connsiteY28" fmla="*/ 25337 h 28384"/>
                  <a:gd name="connsiteX29" fmla="*/ 42863 w 45529"/>
                  <a:gd name="connsiteY29" fmla="*/ 27813 h 28384"/>
                  <a:gd name="connsiteX30" fmla="*/ 43625 w 45529"/>
                  <a:gd name="connsiteY30" fmla="*/ 28004 h 28384"/>
                  <a:gd name="connsiteX31" fmla="*/ 45529 w 45529"/>
                  <a:gd name="connsiteY31" fmla="*/ 27432 h 28384"/>
                  <a:gd name="connsiteX32" fmla="*/ 43529 w 45529"/>
                  <a:gd name="connsiteY32" fmla="*/ 24098 h 28384"/>
                  <a:gd name="connsiteX33" fmla="*/ 38005 w 45529"/>
                  <a:gd name="connsiteY33" fmla="*/ 19431 h 28384"/>
                  <a:gd name="connsiteX34" fmla="*/ 35814 w 45529"/>
                  <a:gd name="connsiteY34" fmla="*/ 17907 h 28384"/>
                  <a:gd name="connsiteX35" fmla="*/ 37243 w 45529"/>
                  <a:gd name="connsiteY35" fmla="*/ 14288 h 28384"/>
                  <a:gd name="connsiteX36" fmla="*/ 39719 w 45529"/>
                  <a:gd name="connsiteY36" fmla="*/ 9906 h 28384"/>
                  <a:gd name="connsiteX37" fmla="*/ 41053 w 45529"/>
                  <a:gd name="connsiteY37" fmla="*/ 7429 h 28384"/>
                  <a:gd name="connsiteX38" fmla="*/ 40862 w 45529"/>
                  <a:gd name="connsiteY38" fmla="*/ 6287 h 28384"/>
                  <a:gd name="connsiteX39" fmla="*/ 38767 w 45529"/>
                  <a:gd name="connsiteY39" fmla="*/ 4572 h 28384"/>
                  <a:gd name="connsiteX40" fmla="*/ 35147 w 45529"/>
                  <a:gd name="connsiteY40" fmla="*/ 3238 h 28384"/>
                  <a:gd name="connsiteX41" fmla="*/ 33338 w 45529"/>
                  <a:gd name="connsiteY41" fmla="*/ 7239 h 28384"/>
                  <a:gd name="connsiteX42" fmla="*/ 30766 w 45529"/>
                  <a:gd name="connsiteY42" fmla="*/ 13240 h 28384"/>
                  <a:gd name="connsiteX43" fmla="*/ 30290 w 45529"/>
                  <a:gd name="connsiteY43" fmla="*/ 14002 h 28384"/>
                  <a:gd name="connsiteX44" fmla="*/ 29623 w 45529"/>
                  <a:gd name="connsiteY44" fmla="*/ 13811 h 28384"/>
                  <a:gd name="connsiteX45" fmla="*/ 27146 w 45529"/>
                  <a:gd name="connsiteY45" fmla="*/ 12763 h 28384"/>
                  <a:gd name="connsiteX46" fmla="*/ 21527 w 45529"/>
                  <a:gd name="connsiteY46" fmla="*/ 9620 h 28384"/>
                  <a:gd name="connsiteX47" fmla="*/ 20193 w 45529"/>
                  <a:gd name="connsiteY47" fmla="*/ 8001 h 28384"/>
                  <a:gd name="connsiteX48" fmla="*/ 19526 w 45529"/>
                  <a:gd name="connsiteY48" fmla="*/ 6668 h 28384"/>
                  <a:gd name="connsiteX49" fmla="*/ 18669 w 45529"/>
                  <a:gd name="connsiteY49" fmla="*/ 5239 h 28384"/>
                  <a:gd name="connsiteX50" fmla="*/ 16859 w 45529"/>
                  <a:gd name="connsiteY50" fmla="*/ 4381 h 28384"/>
                  <a:gd name="connsiteX51" fmla="*/ 14002 w 45529"/>
                  <a:gd name="connsiteY51" fmla="*/ 4667 h 28384"/>
                  <a:gd name="connsiteX52" fmla="*/ 12668 w 45529"/>
                  <a:gd name="connsiteY52" fmla="*/ 4381 h 28384"/>
                  <a:gd name="connsiteX53" fmla="*/ 11430 w 45529"/>
                  <a:gd name="connsiteY53" fmla="*/ 3524 h 28384"/>
                  <a:gd name="connsiteX54" fmla="*/ 8287 w 45529"/>
                  <a:gd name="connsiteY54" fmla="*/ 667 h 2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529" h="28384">
                    <a:moveTo>
                      <a:pt x="8287" y="667"/>
                    </a:moveTo>
                    <a:cubicBezTo>
                      <a:pt x="8001" y="381"/>
                      <a:pt x="7620" y="191"/>
                      <a:pt x="7334" y="0"/>
                    </a:cubicBezTo>
                    <a:cubicBezTo>
                      <a:pt x="6191" y="571"/>
                      <a:pt x="5239" y="1048"/>
                      <a:pt x="4191" y="1524"/>
                    </a:cubicBezTo>
                    <a:cubicBezTo>
                      <a:pt x="3143" y="2000"/>
                      <a:pt x="2191" y="2477"/>
                      <a:pt x="1143" y="3048"/>
                    </a:cubicBezTo>
                    <a:cubicBezTo>
                      <a:pt x="953" y="3143"/>
                      <a:pt x="762" y="3238"/>
                      <a:pt x="762" y="3334"/>
                    </a:cubicBezTo>
                    <a:cubicBezTo>
                      <a:pt x="476" y="4096"/>
                      <a:pt x="286" y="4858"/>
                      <a:pt x="0" y="5620"/>
                    </a:cubicBezTo>
                    <a:cubicBezTo>
                      <a:pt x="4096" y="7620"/>
                      <a:pt x="8382" y="8954"/>
                      <a:pt x="12478" y="10763"/>
                    </a:cubicBezTo>
                    <a:cubicBezTo>
                      <a:pt x="12478" y="11906"/>
                      <a:pt x="12192" y="12954"/>
                      <a:pt x="11811" y="14002"/>
                    </a:cubicBezTo>
                    <a:cubicBezTo>
                      <a:pt x="11240" y="15716"/>
                      <a:pt x="10478" y="17336"/>
                      <a:pt x="9620" y="18955"/>
                    </a:cubicBezTo>
                    <a:cubicBezTo>
                      <a:pt x="8858" y="20574"/>
                      <a:pt x="8001" y="22098"/>
                      <a:pt x="7334" y="23717"/>
                    </a:cubicBezTo>
                    <a:cubicBezTo>
                      <a:pt x="6858" y="24670"/>
                      <a:pt x="6572" y="25718"/>
                      <a:pt x="6572" y="26765"/>
                    </a:cubicBezTo>
                    <a:cubicBezTo>
                      <a:pt x="6572" y="27242"/>
                      <a:pt x="6572" y="27622"/>
                      <a:pt x="6858" y="28004"/>
                    </a:cubicBezTo>
                    <a:cubicBezTo>
                      <a:pt x="7144" y="28385"/>
                      <a:pt x="7429" y="28480"/>
                      <a:pt x="7811" y="28289"/>
                    </a:cubicBezTo>
                    <a:cubicBezTo>
                      <a:pt x="9335" y="27527"/>
                      <a:pt x="10859" y="26765"/>
                      <a:pt x="12192" y="25718"/>
                    </a:cubicBezTo>
                    <a:cubicBezTo>
                      <a:pt x="13049" y="25051"/>
                      <a:pt x="13621" y="24098"/>
                      <a:pt x="13907" y="23051"/>
                    </a:cubicBezTo>
                    <a:cubicBezTo>
                      <a:pt x="14097" y="22003"/>
                      <a:pt x="14383" y="20955"/>
                      <a:pt x="14669" y="19907"/>
                    </a:cubicBezTo>
                    <a:cubicBezTo>
                      <a:pt x="15240" y="17717"/>
                      <a:pt x="15907" y="15621"/>
                      <a:pt x="16859" y="13526"/>
                    </a:cubicBezTo>
                    <a:cubicBezTo>
                      <a:pt x="16954" y="13240"/>
                      <a:pt x="17145" y="12954"/>
                      <a:pt x="17336" y="12668"/>
                    </a:cubicBezTo>
                    <a:cubicBezTo>
                      <a:pt x="17526" y="12668"/>
                      <a:pt x="17621" y="12668"/>
                      <a:pt x="17717" y="12763"/>
                    </a:cubicBezTo>
                    <a:cubicBezTo>
                      <a:pt x="19145" y="13335"/>
                      <a:pt x="20574" y="13906"/>
                      <a:pt x="21908" y="14669"/>
                    </a:cubicBezTo>
                    <a:cubicBezTo>
                      <a:pt x="24289" y="16002"/>
                      <a:pt x="26670" y="17431"/>
                      <a:pt x="29051" y="18860"/>
                    </a:cubicBezTo>
                    <a:cubicBezTo>
                      <a:pt x="29528" y="19145"/>
                      <a:pt x="29528" y="19241"/>
                      <a:pt x="29432" y="19812"/>
                    </a:cubicBezTo>
                    <a:cubicBezTo>
                      <a:pt x="29242" y="20479"/>
                      <a:pt x="29146" y="21241"/>
                      <a:pt x="28956" y="21908"/>
                    </a:cubicBezTo>
                    <a:cubicBezTo>
                      <a:pt x="28766" y="22670"/>
                      <a:pt x="28670" y="23431"/>
                      <a:pt x="28861" y="24194"/>
                    </a:cubicBezTo>
                    <a:cubicBezTo>
                      <a:pt x="29051" y="24765"/>
                      <a:pt x="29146" y="24860"/>
                      <a:pt x="29718" y="24575"/>
                    </a:cubicBezTo>
                    <a:cubicBezTo>
                      <a:pt x="30194" y="24384"/>
                      <a:pt x="30671" y="24098"/>
                      <a:pt x="31052" y="23813"/>
                    </a:cubicBezTo>
                    <a:cubicBezTo>
                      <a:pt x="31718" y="23241"/>
                      <a:pt x="32290" y="22670"/>
                      <a:pt x="32957" y="22098"/>
                    </a:cubicBezTo>
                    <a:cubicBezTo>
                      <a:pt x="33528" y="21622"/>
                      <a:pt x="33528" y="21622"/>
                      <a:pt x="34195" y="22003"/>
                    </a:cubicBezTo>
                    <a:cubicBezTo>
                      <a:pt x="35719" y="23146"/>
                      <a:pt x="37338" y="24289"/>
                      <a:pt x="38862" y="25337"/>
                    </a:cubicBezTo>
                    <a:cubicBezTo>
                      <a:pt x="40196" y="26194"/>
                      <a:pt x="41529" y="26956"/>
                      <a:pt x="42863" y="27813"/>
                    </a:cubicBezTo>
                    <a:cubicBezTo>
                      <a:pt x="43053" y="27908"/>
                      <a:pt x="43339" y="28004"/>
                      <a:pt x="43625" y="28004"/>
                    </a:cubicBezTo>
                    <a:cubicBezTo>
                      <a:pt x="44291" y="28004"/>
                      <a:pt x="44958" y="27718"/>
                      <a:pt x="45529" y="27432"/>
                    </a:cubicBezTo>
                    <a:cubicBezTo>
                      <a:pt x="45053" y="26194"/>
                      <a:pt x="44387" y="25051"/>
                      <a:pt x="43529" y="24098"/>
                    </a:cubicBezTo>
                    <a:cubicBezTo>
                      <a:pt x="41910" y="22288"/>
                      <a:pt x="40005" y="20860"/>
                      <a:pt x="38005" y="19431"/>
                    </a:cubicBezTo>
                    <a:cubicBezTo>
                      <a:pt x="37243" y="18955"/>
                      <a:pt x="36576" y="18383"/>
                      <a:pt x="35814" y="17907"/>
                    </a:cubicBezTo>
                    <a:cubicBezTo>
                      <a:pt x="36195" y="16573"/>
                      <a:pt x="36671" y="15430"/>
                      <a:pt x="37243" y="14288"/>
                    </a:cubicBezTo>
                    <a:cubicBezTo>
                      <a:pt x="38100" y="12763"/>
                      <a:pt x="38957" y="11335"/>
                      <a:pt x="39719" y="9906"/>
                    </a:cubicBezTo>
                    <a:cubicBezTo>
                      <a:pt x="40196" y="9049"/>
                      <a:pt x="40672" y="8287"/>
                      <a:pt x="41053" y="7429"/>
                    </a:cubicBezTo>
                    <a:cubicBezTo>
                      <a:pt x="41338" y="6858"/>
                      <a:pt x="41338" y="6763"/>
                      <a:pt x="40862" y="6287"/>
                    </a:cubicBezTo>
                    <a:cubicBezTo>
                      <a:pt x="40196" y="5715"/>
                      <a:pt x="39529" y="5048"/>
                      <a:pt x="38767" y="4572"/>
                    </a:cubicBezTo>
                    <a:cubicBezTo>
                      <a:pt x="37719" y="3810"/>
                      <a:pt x="36576" y="3429"/>
                      <a:pt x="35147" y="3238"/>
                    </a:cubicBezTo>
                    <a:cubicBezTo>
                      <a:pt x="34576" y="4572"/>
                      <a:pt x="33909" y="5905"/>
                      <a:pt x="33338" y="7239"/>
                    </a:cubicBezTo>
                    <a:cubicBezTo>
                      <a:pt x="32480" y="9239"/>
                      <a:pt x="31623" y="11239"/>
                      <a:pt x="30766" y="13240"/>
                    </a:cubicBezTo>
                    <a:cubicBezTo>
                      <a:pt x="30671" y="13526"/>
                      <a:pt x="30480" y="13716"/>
                      <a:pt x="30290" y="14002"/>
                    </a:cubicBezTo>
                    <a:cubicBezTo>
                      <a:pt x="30004" y="13906"/>
                      <a:pt x="29813" y="13906"/>
                      <a:pt x="29623" y="13811"/>
                    </a:cubicBezTo>
                    <a:cubicBezTo>
                      <a:pt x="28766" y="13430"/>
                      <a:pt x="27908" y="13145"/>
                      <a:pt x="27146" y="12763"/>
                    </a:cubicBezTo>
                    <a:cubicBezTo>
                      <a:pt x="25146" y="11906"/>
                      <a:pt x="23336" y="10763"/>
                      <a:pt x="21527" y="9620"/>
                    </a:cubicBezTo>
                    <a:cubicBezTo>
                      <a:pt x="20955" y="9239"/>
                      <a:pt x="20479" y="8668"/>
                      <a:pt x="20193" y="8001"/>
                    </a:cubicBezTo>
                    <a:cubicBezTo>
                      <a:pt x="20003" y="7525"/>
                      <a:pt x="19812" y="7048"/>
                      <a:pt x="19526" y="6668"/>
                    </a:cubicBezTo>
                    <a:cubicBezTo>
                      <a:pt x="19241" y="6191"/>
                      <a:pt x="18955" y="5715"/>
                      <a:pt x="18669" y="5239"/>
                    </a:cubicBezTo>
                    <a:cubicBezTo>
                      <a:pt x="18288" y="4572"/>
                      <a:pt x="17621" y="4286"/>
                      <a:pt x="16859" y="4381"/>
                    </a:cubicBezTo>
                    <a:cubicBezTo>
                      <a:pt x="15907" y="4477"/>
                      <a:pt x="14954" y="4572"/>
                      <a:pt x="14002" y="4667"/>
                    </a:cubicBezTo>
                    <a:cubicBezTo>
                      <a:pt x="13526" y="4763"/>
                      <a:pt x="13145" y="4667"/>
                      <a:pt x="12668" y="4381"/>
                    </a:cubicBezTo>
                    <a:cubicBezTo>
                      <a:pt x="12192" y="4096"/>
                      <a:pt x="11811" y="3810"/>
                      <a:pt x="11430" y="3524"/>
                    </a:cubicBezTo>
                    <a:cubicBezTo>
                      <a:pt x="10573" y="2477"/>
                      <a:pt x="9430" y="1619"/>
                      <a:pt x="8287" y="6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3" name="任意多边形: 形状 162"/>
              <p:cNvSpPr/>
              <p:nvPr/>
            </p:nvSpPr>
            <p:spPr>
              <a:xfrm>
                <a:off x="5956458" y="3298126"/>
                <a:ext cx="17144" cy="18460"/>
              </a:xfrm>
              <a:custGeom>
                <a:avLst/>
                <a:gdLst>
                  <a:gd name="connsiteX0" fmla="*/ 8668 w 17144"/>
                  <a:gd name="connsiteY0" fmla="*/ 15335 h 18460"/>
                  <a:gd name="connsiteX1" fmla="*/ 9430 w 17144"/>
                  <a:gd name="connsiteY1" fmla="*/ 15907 h 18460"/>
                  <a:gd name="connsiteX2" fmla="*/ 13621 w 17144"/>
                  <a:gd name="connsiteY2" fmla="*/ 18193 h 18460"/>
                  <a:gd name="connsiteX3" fmla="*/ 17050 w 17144"/>
                  <a:gd name="connsiteY3" fmla="*/ 18288 h 18460"/>
                  <a:gd name="connsiteX4" fmla="*/ 16764 w 17144"/>
                  <a:gd name="connsiteY4" fmla="*/ 13240 h 18460"/>
                  <a:gd name="connsiteX5" fmla="*/ 14954 w 17144"/>
                  <a:gd name="connsiteY5" fmla="*/ 7144 h 18460"/>
                  <a:gd name="connsiteX6" fmla="*/ 13430 w 17144"/>
                  <a:gd name="connsiteY6" fmla="*/ 1333 h 18460"/>
                  <a:gd name="connsiteX7" fmla="*/ 13335 w 17144"/>
                  <a:gd name="connsiteY7" fmla="*/ 476 h 18460"/>
                  <a:gd name="connsiteX8" fmla="*/ 7144 w 17144"/>
                  <a:gd name="connsiteY8" fmla="*/ 0 h 18460"/>
                  <a:gd name="connsiteX9" fmla="*/ 6763 w 17144"/>
                  <a:gd name="connsiteY9" fmla="*/ 857 h 18460"/>
                  <a:gd name="connsiteX10" fmla="*/ 5334 w 17144"/>
                  <a:gd name="connsiteY10" fmla="*/ 4763 h 18460"/>
                  <a:gd name="connsiteX11" fmla="*/ 4000 w 17144"/>
                  <a:gd name="connsiteY11" fmla="*/ 8287 h 18460"/>
                  <a:gd name="connsiteX12" fmla="*/ 3238 w 17144"/>
                  <a:gd name="connsiteY12" fmla="*/ 8954 h 18460"/>
                  <a:gd name="connsiteX13" fmla="*/ 1905 w 17144"/>
                  <a:gd name="connsiteY13" fmla="*/ 9239 h 18460"/>
                  <a:gd name="connsiteX14" fmla="*/ 0 w 17144"/>
                  <a:gd name="connsiteY14" fmla="*/ 9715 h 18460"/>
                  <a:gd name="connsiteX15" fmla="*/ 667 w 17144"/>
                  <a:gd name="connsiteY15" fmla="*/ 10858 h 18460"/>
                  <a:gd name="connsiteX16" fmla="*/ 1619 w 17144"/>
                  <a:gd name="connsiteY16" fmla="*/ 14002 h 18460"/>
                  <a:gd name="connsiteX17" fmla="*/ 1619 w 17144"/>
                  <a:gd name="connsiteY17" fmla="*/ 15907 h 18460"/>
                  <a:gd name="connsiteX18" fmla="*/ 2857 w 17144"/>
                  <a:gd name="connsiteY18" fmla="*/ 17621 h 18460"/>
                  <a:gd name="connsiteX19" fmla="*/ 4953 w 17144"/>
                  <a:gd name="connsiteY19" fmla="*/ 17335 h 18460"/>
                  <a:gd name="connsiteX20" fmla="*/ 6477 w 17144"/>
                  <a:gd name="connsiteY20" fmla="*/ 16288 h 18460"/>
                  <a:gd name="connsiteX21" fmla="*/ 7906 w 17144"/>
                  <a:gd name="connsiteY21" fmla="*/ 15240 h 18460"/>
                  <a:gd name="connsiteX22" fmla="*/ 8668 w 17144"/>
                  <a:gd name="connsiteY22" fmla="*/ 15335 h 18460"/>
                  <a:gd name="connsiteX23" fmla="*/ 9811 w 17144"/>
                  <a:gd name="connsiteY23" fmla="*/ 7810 h 18460"/>
                  <a:gd name="connsiteX24" fmla="*/ 9906 w 17144"/>
                  <a:gd name="connsiteY24" fmla="*/ 12097 h 18460"/>
                  <a:gd name="connsiteX25" fmla="*/ 7811 w 17144"/>
                  <a:gd name="connsiteY25" fmla="*/ 11811 h 18460"/>
                  <a:gd name="connsiteX26" fmla="*/ 9811 w 17144"/>
                  <a:gd name="connsiteY26" fmla="*/ 7810 h 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4" h="18460">
                    <a:moveTo>
                      <a:pt x="8668" y="15335"/>
                    </a:moveTo>
                    <a:cubicBezTo>
                      <a:pt x="8954" y="15526"/>
                      <a:pt x="9239" y="15716"/>
                      <a:pt x="9430" y="15907"/>
                    </a:cubicBezTo>
                    <a:cubicBezTo>
                      <a:pt x="10763" y="16859"/>
                      <a:pt x="12097" y="17716"/>
                      <a:pt x="13621" y="18193"/>
                    </a:cubicBezTo>
                    <a:cubicBezTo>
                      <a:pt x="14764" y="18479"/>
                      <a:pt x="15907" y="18574"/>
                      <a:pt x="17050" y="18288"/>
                    </a:cubicBezTo>
                    <a:cubicBezTo>
                      <a:pt x="17240" y="16573"/>
                      <a:pt x="17145" y="14859"/>
                      <a:pt x="16764" y="13240"/>
                    </a:cubicBezTo>
                    <a:cubicBezTo>
                      <a:pt x="16192" y="11239"/>
                      <a:pt x="15526" y="9144"/>
                      <a:pt x="14954" y="7144"/>
                    </a:cubicBezTo>
                    <a:cubicBezTo>
                      <a:pt x="14383" y="5239"/>
                      <a:pt x="13716" y="3334"/>
                      <a:pt x="13430" y="1333"/>
                    </a:cubicBezTo>
                    <a:cubicBezTo>
                      <a:pt x="13430" y="1048"/>
                      <a:pt x="13335" y="762"/>
                      <a:pt x="13335" y="476"/>
                    </a:cubicBezTo>
                    <a:cubicBezTo>
                      <a:pt x="11239" y="190"/>
                      <a:pt x="9239" y="0"/>
                      <a:pt x="7144" y="0"/>
                    </a:cubicBezTo>
                    <a:cubicBezTo>
                      <a:pt x="6953" y="286"/>
                      <a:pt x="6858" y="571"/>
                      <a:pt x="6763" y="857"/>
                    </a:cubicBezTo>
                    <a:cubicBezTo>
                      <a:pt x="6287" y="2191"/>
                      <a:pt x="5810" y="3524"/>
                      <a:pt x="5334" y="4763"/>
                    </a:cubicBezTo>
                    <a:cubicBezTo>
                      <a:pt x="4858" y="5905"/>
                      <a:pt x="4477" y="7048"/>
                      <a:pt x="4000" y="8287"/>
                    </a:cubicBezTo>
                    <a:cubicBezTo>
                      <a:pt x="3905" y="8668"/>
                      <a:pt x="3620" y="8858"/>
                      <a:pt x="3238" y="8954"/>
                    </a:cubicBezTo>
                    <a:cubicBezTo>
                      <a:pt x="2762" y="9049"/>
                      <a:pt x="2381" y="9144"/>
                      <a:pt x="1905" y="9239"/>
                    </a:cubicBezTo>
                    <a:cubicBezTo>
                      <a:pt x="1333" y="9430"/>
                      <a:pt x="762" y="9525"/>
                      <a:pt x="0" y="9715"/>
                    </a:cubicBezTo>
                    <a:cubicBezTo>
                      <a:pt x="286" y="10192"/>
                      <a:pt x="476" y="10477"/>
                      <a:pt x="667" y="10858"/>
                    </a:cubicBezTo>
                    <a:cubicBezTo>
                      <a:pt x="1238" y="11811"/>
                      <a:pt x="1714" y="12763"/>
                      <a:pt x="1619" y="14002"/>
                    </a:cubicBezTo>
                    <a:cubicBezTo>
                      <a:pt x="1619" y="14668"/>
                      <a:pt x="1619" y="15240"/>
                      <a:pt x="1619" y="15907"/>
                    </a:cubicBezTo>
                    <a:cubicBezTo>
                      <a:pt x="1619" y="16859"/>
                      <a:pt x="2000" y="17335"/>
                      <a:pt x="2857" y="17621"/>
                    </a:cubicBezTo>
                    <a:cubicBezTo>
                      <a:pt x="3620" y="17907"/>
                      <a:pt x="4286" y="17716"/>
                      <a:pt x="4953" y="17335"/>
                    </a:cubicBezTo>
                    <a:cubicBezTo>
                      <a:pt x="5429" y="17050"/>
                      <a:pt x="6001" y="16669"/>
                      <a:pt x="6477" y="16288"/>
                    </a:cubicBezTo>
                    <a:cubicBezTo>
                      <a:pt x="6953" y="15907"/>
                      <a:pt x="7429" y="15621"/>
                      <a:pt x="7906" y="15240"/>
                    </a:cubicBezTo>
                    <a:cubicBezTo>
                      <a:pt x="8191" y="15145"/>
                      <a:pt x="8477" y="15145"/>
                      <a:pt x="8668" y="15335"/>
                    </a:cubicBezTo>
                    <a:close/>
                    <a:moveTo>
                      <a:pt x="9811" y="7810"/>
                    </a:moveTo>
                    <a:cubicBezTo>
                      <a:pt x="9811" y="9334"/>
                      <a:pt x="9811" y="10668"/>
                      <a:pt x="9906" y="12097"/>
                    </a:cubicBezTo>
                    <a:cubicBezTo>
                      <a:pt x="9144" y="12192"/>
                      <a:pt x="8477" y="11906"/>
                      <a:pt x="7811" y="11811"/>
                    </a:cubicBezTo>
                    <a:cubicBezTo>
                      <a:pt x="7620" y="10382"/>
                      <a:pt x="8668" y="8287"/>
                      <a:pt x="9811" y="781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4" name="任意多边形: 形状 163"/>
              <p:cNvSpPr/>
              <p:nvPr/>
            </p:nvSpPr>
            <p:spPr>
              <a:xfrm>
                <a:off x="5954458" y="3318795"/>
                <a:ext cx="9177" cy="18573"/>
              </a:xfrm>
              <a:custGeom>
                <a:avLst/>
                <a:gdLst>
                  <a:gd name="connsiteX0" fmla="*/ 2762 w 9177"/>
                  <a:gd name="connsiteY0" fmla="*/ 1238 h 18573"/>
                  <a:gd name="connsiteX1" fmla="*/ 0 w 9177"/>
                  <a:gd name="connsiteY1" fmla="*/ 0 h 18573"/>
                  <a:gd name="connsiteX2" fmla="*/ 286 w 9177"/>
                  <a:gd name="connsiteY2" fmla="*/ 1048 h 18573"/>
                  <a:gd name="connsiteX3" fmla="*/ 1809 w 9177"/>
                  <a:gd name="connsiteY3" fmla="*/ 5905 h 18573"/>
                  <a:gd name="connsiteX4" fmla="*/ 2953 w 9177"/>
                  <a:gd name="connsiteY4" fmla="*/ 12002 h 18573"/>
                  <a:gd name="connsiteX5" fmla="*/ 4096 w 9177"/>
                  <a:gd name="connsiteY5" fmla="*/ 16288 h 18573"/>
                  <a:gd name="connsiteX6" fmla="*/ 5905 w 9177"/>
                  <a:gd name="connsiteY6" fmla="*/ 18002 h 18573"/>
                  <a:gd name="connsiteX7" fmla="*/ 8287 w 9177"/>
                  <a:gd name="connsiteY7" fmla="*/ 18574 h 18573"/>
                  <a:gd name="connsiteX8" fmla="*/ 8477 w 9177"/>
                  <a:gd name="connsiteY8" fmla="*/ 18288 h 18573"/>
                  <a:gd name="connsiteX9" fmla="*/ 8858 w 9177"/>
                  <a:gd name="connsiteY9" fmla="*/ 11621 h 18573"/>
                  <a:gd name="connsiteX10" fmla="*/ 5905 w 9177"/>
                  <a:gd name="connsiteY10" fmla="*/ 4667 h 18573"/>
                  <a:gd name="connsiteX11" fmla="*/ 2762 w 9177"/>
                  <a:gd name="connsiteY11" fmla="*/ 1238 h 1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77" h="18573">
                    <a:moveTo>
                      <a:pt x="2762" y="1238"/>
                    </a:moveTo>
                    <a:cubicBezTo>
                      <a:pt x="2000" y="667"/>
                      <a:pt x="1048" y="191"/>
                      <a:pt x="0" y="0"/>
                    </a:cubicBezTo>
                    <a:cubicBezTo>
                      <a:pt x="95" y="381"/>
                      <a:pt x="190" y="762"/>
                      <a:pt x="286" y="1048"/>
                    </a:cubicBezTo>
                    <a:cubicBezTo>
                      <a:pt x="762" y="2667"/>
                      <a:pt x="1429" y="4286"/>
                      <a:pt x="1809" y="5905"/>
                    </a:cubicBezTo>
                    <a:cubicBezTo>
                      <a:pt x="2286" y="7906"/>
                      <a:pt x="2572" y="10001"/>
                      <a:pt x="2953" y="12002"/>
                    </a:cubicBezTo>
                    <a:cubicBezTo>
                      <a:pt x="3238" y="13430"/>
                      <a:pt x="3524" y="14954"/>
                      <a:pt x="4096" y="16288"/>
                    </a:cubicBezTo>
                    <a:cubicBezTo>
                      <a:pt x="4476" y="17145"/>
                      <a:pt x="5048" y="17812"/>
                      <a:pt x="5905" y="18002"/>
                    </a:cubicBezTo>
                    <a:cubicBezTo>
                      <a:pt x="6667" y="18193"/>
                      <a:pt x="7525" y="18383"/>
                      <a:pt x="8287" y="18574"/>
                    </a:cubicBezTo>
                    <a:cubicBezTo>
                      <a:pt x="8382" y="18479"/>
                      <a:pt x="8382" y="18383"/>
                      <a:pt x="8477" y="18288"/>
                    </a:cubicBezTo>
                    <a:cubicBezTo>
                      <a:pt x="9334" y="16097"/>
                      <a:pt x="9334" y="13811"/>
                      <a:pt x="8858" y="11621"/>
                    </a:cubicBezTo>
                    <a:cubicBezTo>
                      <a:pt x="8287" y="9144"/>
                      <a:pt x="7239" y="6858"/>
                      <a:pt x="5905" y="4667"/>
                    </a:cubicBezTo>
                    <a:cubicBezTo>
                      <a:pt x="4953" y="3334"/>
                      <a:pt x="4000" y="2191"/>
                      <a:pt x="2762" y="123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165" name="任意多边形: 形状 164"/>
              <p:cNvSpPr/>
              <p:nvPr/>
            </p:nvSpPr>
            <p:spPr>
              <a:xfrm>
                <a:off x="5955030" y="3261230"/>
                <a:ext cx="10619" cy="8129"/>
              </a:xfrm>
              <a:custGeom>
                <a:avLst/>
                <a:gdLst>
                  <a:gd name="connsiteX0" fmla="*/ 10096 w 10619"/>
                  <a:gd name="connsiteY0" fmla="*/ 3462 h 8129"/>
                  <a:gd name="connsiteX1" fmla="*/ 10573 w 10619"/>
                  <a:gd name="connsiteY1" fmla="*/ 1557 h 8129"/>
                  <a:gd name="connsiteX2" fmla="*/ 10096 w 10619"/>
                  <a:gd name="connsiteY2" fmla="*/ 700 h 8129"/>
                  <a:gd name="connsiteX3" fmla="*/ 5334 w 10619"/>
                  <a:gd name="connsiteY3" fmla="*/ 129 h 8129"/>
                  <a:gd name="connsiteX4" fmla="*/ 762 w 10619"/>
                  <a:gd name="connsiteY4" fmla="*/ 2700 h 8129"/>
                  <a:gd name="connsiteX5" fmla="*/ 0 w 10619"/>
                  <a:gd name="connsiteY5" fmla="*/ 5082 h 8129"/>
                  <a:gd name="connsiteX6" fmla="*/ 7620 w 10619"/>
                  <a:gd name="connsiteY6" fmla="*/ 8130 h 8129"/>
                  <a:gd name="connsiteX7" fmla="*/ 10096 w 10619"/>
                  <a:gd name="connsiteY7" fmla="*/ 3462 h 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9" h="8129">
                    <a:moveTo>
                      <a:pt x="10096" y="3462"/>
                    </a:moveTo>
                    <a:cubicBezTo>
                      <a:pt x="10287" y="2891"/>
                      <a:pt x="10477" y="2224"/>
                      <a:pt x="10573" y="1557"/>
                    </a:cubicBezTo>
                    <a:cubicBezTo>
                      <a:pt x="10668" y="986"/>
                      <a:pt x="10668" y="891"/>
                      <a:pt x="10096" y="700"/>
                    </a:cubicBezTo>
                    <a:cubicBezTo>
                      <a:pt x="8572" y="33"/>
                      <a:pt x="6953" y="-157"/>
                      <a:pt x="5334" y="129"/>
                    </a:cubicBezTo>
                    <a:cubicBezTo>
                      <a:pt x="3524" y="414"/>
                      <a:pt x="1905" y="1081"/>
                      <a:pt x="762" y="2700"/>
                    </a:cubicBezTo>
                    <a:cubicBezTo>
                      <a:pt x="286" y="3367"/>
                      <a:pt x="0" y="4224"/>
                      <a:pt x="0" y="5082"/>
                    </a:cubicBezTo>
                    <a:cubicBezTo>
                      <a:pt x="2667" y="5844"/>
                      <a:pt x="5239" y="6605"/>
                      <a:pt x="7620" y="8130"/>
                    </a:cubicBezTo>
                    <a:cubicBezTo>
                      <a:pt x="8477" y="6510"/>
                      <a:pt x="9430" y="5082"/>
                      <a:pt x="10096" y="3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33" name="图形 4"/>
            <p:cNvGrpSpPr/>
            <p:nvPr/>
          </p:nvGrpSpPr>
          <p:grpSpPr>
            <a:xfrm>
              <a:off x="6551013" y="3111523"/>
              <a:ext cx="1832129" cy="407210"/>
              <a:chOff x="6551013" y="3111523"/>
              <a:chExt cx="1832129" cy="407210"/>
            </a:xfrm>
            <a:solidFill>
              <a:srgbClr val="203E6E"/>
            </a:solidFill>
          </p:grpSpPr>
          <p:sp>
            <p:nvSpPr>
              <p:cNvPr id="76" name="任意多边形: 形状 75"/>
              <p:cNvSpPr/>
              <p:nvPr/>
            </p:nvSpPr>
            <p:spPr>
              <a:xfrm>
                <a:off x="8119964" y="3112185"/>
                <a:ext cx="263178" cy="371830"/>
              </a:xfrm>
              <a:custGeom>
                <a:avLst/>
                <a:gdLst>
                  <a:gd name="connsiteX0" fmla="*/ 48390 w 263178"/>
                  <a:gd name="connsiteY0" fmla="*/ 236423 h 371830"/>
                  <a:gd name="connsiteX1" fmla="*/ 59438 w 263178"/>
                  <a:gd name="connsiteY1" fmla="*/ 237185 h 371830"/>
                  <a:gd name="connsiteX2" fmla="*/ 73440 w 263178"/>
                  <a:gd name="connsiteY2" fmla="*/ 232137 h 371830"/>
                  <a:gd name="connsiteX3" fmla="*/ 108968 w 263178"/>
                  <a:gd name="connsiteY3" fmla="*/ 217087 h 371830"/>
                  <a:gd name="connsiteX4" fmla="*/ 139258 w 263178"/>
                  <a:gd name="connsiteY4" fmla="*/ 206419 h 371830"/>
                  <a:gd name="connsiteX5" fmla="*/ 184692 w 263178"/>
                  <a:gd name="connsiteY5" fmla="*/ 195846 h 371830"/>
                  <a:gd name="connsiteX6" fmla="*/ 206504 w 263178"/>
                  <a:gd name="connsiteY6" fmla="*/ 193942 h 371830"/>
                  <a:gd name="connsiteX7" fmla="*/ 224411 w 263178"/>
                  <a:gd name="connsiteY7" fmla="*/ 199752 h 371830"/>
                  <a:gd name="connsiteX8" fmla="*/ 227840 w 263178"/>
                  <a:gd name="connsiteY8" fmla="*/ 202800 h 371830"/>
                  <a:gd name="connsiteX9" fmla="*/ 219554 w 263178"/>
                  <a:gd name="connsiteY9" fmla="*/ 211944 h 371830"/>
                  <a:gd name="connsiteX10" fmla="*/ 200790 w 263178"/>
                  <a:gd name="connsiteY10" fmla="*/ 221469 h 371830"/>
                  <a:gd name="connsiteX11" fmla="*/ 180406 w 263178"/>
                  <a:gd name="connsiteY11" fmla="*/ 227184 h 371830"/>
                  <a:gd name="connsiteX12" fmla="*/ 151545 w 263178"/>
                  <a:gd name="connsiteY12" fmla="*/ 238233 h 371830"/>
                  <a:gd name="connsiteX13" fmla="*/ 130876 w 263178"/>
                  <a:gd name="connsiteY13" fmla="*/ 256997 h 371830"/>
                  <a:gd name="connsiteX14" fmla="*/ 129352 w 263178"/>
                  <a:gd name="connsiteY14" fmla="*/ 259569 h 371830"/>
                  <a:gd name="connsiteX15" fmla="*/ 132209 w 263178"/>
                  <a:gd name="connsiteY15" fmla="*/ 260140 h 371830"/>
                  <a:gd name="connsiteX16" fmla="*/ 149640 w 263178"/>
                  <a:gd name="connsiteY16" fmla="*/ 258426 h 371830"/>
                  <a:gd name="connsiteX17" fmla="*/ 170881 w 263178"/>
                  <a:gd name="connsiteY17" fmla="*/ 254711 h 371830"/>
                  <a:gd name="connsiteX18" fmla="*/ 193550 w 263178"/>
                  <a:gd name="connsiteY18" fmla="*/ 257187 h 371830"/>
                  <a:gd name="connsiteX19" fmla="*/ 204981 w 263178"/>
                  <a:gd name="connsiteY19" fmla="*/ 271094 h 371830"/>
                  <a:gd name="connsiteX20" fmla="*/ 205838 w 263178"/>
                  <a:gd name="connsiteY20" fmla="*/ 275761 h 371830"/>
                  <a:gd name="connsiteX21" fmla="*/ 198122 w 263178"/>
                  <a:gd name="connsiteY21" fmla="*/ 285667 h 371830"/>
                  <a:gd name="connsiteX22" fmla="*/ 179168 w 263178"/>
                  <a:gd name="connsiteY22" fmla="*/ 285858 h 371830"/>
                  <a:gd name="connsiteX23" fmla="*/ 152688 w 263178"/>
                  <a:gd name="connsiteY23" fmla="*/ 283000 h 371830"/>
                  <a:gd name="connsiteX24" fmla="*/ 132495 w 263178"/>
                  <a:gd name="connsiteY24" fmla="*/ 285382 h 371830"/>
                  <a:gd name="connsiteX25" fmla="*/ 129257 w 263178"/>
                  <a:gd name="connsiteY25" fmla="*/ 289763 h 371830"/>
                  <a:gd name="connsiteX26" fmla="*/ 129638 w 263178"/>
                  <a:gd name="connsiteY26" fmla="*/ 310242 h 371830"/>
                  <a:gd name="connsiteX27" fmla="*/ 127733 w 263178"/>
                  <a:gd name="connsiteY27" fmla="*/ 349485 h 371830"/>
                  <a:gd name="connsiteX28" fmla="*/ 117160 w 263178"/>
                  <a:gd name="connsiteY28" fmla="*/ 368059 h 371830"/>
                  <a:gd name="connsiteX29" fmla="*/ 99920 w 263178"/>
                  <a:gd name="connsiteY29" fmla="*/ 370630 h 371830"/>
                  <a:gd name="connsiteX30" fmla="*/ 68106 w 263178"/>
                  <a:gd name="connsiteY30" fmla="*/ 344913 h 371830"/>
                  <a:gd name="connsiteX31" fmla="*/ 60963 w 263178"/>
                  <a:gd name="connsiteY31" fmla="*/ 332626 h 371830"/>
                  <a:gd name="connsiteX32" fmla="*/ 61058 w 263178"/>
                  <a:gd name="connsiteY32" fmla="*/ 315862 h 371830"/>
                  <a:gd name="connsiteX33" fmla="*/ 65725 w 263178"/>
                  <a:gd name="connsiteY33" fmla="*/ 318910 h 371830"/>
                  <a:gd name="connsiteX34" fmla="*/ 78965 w 263178"/>
                  <a:gd name="connsiteY34" fmla="*/ 330911 h 371830"/>
                  <a:gd name="connsiteX35" fmla="*/ 90109 w 263178"/>
                  <a:gd name="connsiteY35" fmla="*/ 339674 h 371830"/>
                  <a:gd name="connsiteX36" fmla="*/ 101158 w 263178"/>
                  <a:gd name="connsiteY36" fmla="*/ 343294 h 371830"/>
                  <a:gd name="connsiteX37" fmla="*/ 106587 w 263178"/>
                  <a:gd name="connsiteY37" fmla="*/ 339293 h 371830"/>
                  <a:gd name="connsiteX38" fmla="*/ 108683 w 263178"/>
                  <a:gd name="connsiteY38" fmla="*/ 321577 h 371830"/>
                  <a:gd name="connsiteX39" fmla="*/ 107445 w 263178"/>
                  <a:gd name="connsiteY39" fmla="*/ 296812 h 371830"/>
                  <a:gd name="connsiteX40" fmla="*/ 106683 w 263178"/>
                  <a:gd name="connsiteY40" fmla="*/ 294240 h 371830"/>
                  <a:gd name="connsiteX41" fmla="*/ 96491 w 263178"/>
                  <a:gd name="connsiteY41" fmla="*/ 297193 h 371830"/>
                  <a:gd name="connsiteX42" fmla="*/ 77345 w 263178"/>
                  <a:gd name="connsiteY42" fmla="*/ 303193 h 371830"/>
                  <a:gd name="connsiteX43" fmla="*/ 64011 w 263178"/>
                  <a:gd name="connsiteY43" fmla="*/ 299669 h 371830"/>
                  <a:gd name="connsiteX44" fmla="*/ 56962 w 263178"/>
                  <a:gd name="connsiteY44" fmla="*/ 292144 h 371830"/>
                  <a:gd name="connsiteX45" fmla="*/ 65915 w 263178"/>
                  <a:gd name="connsiteY45" fmla="*/ 283858 h 371830"/>
                  <a:gd name="connsiteX46" fmla="*/ 82870 w 263178"/>
                  <a:gd name="connsiteY46" fmla="*/ 275380 h 371830"/>
                  <a:gd name="connsiteX47" fmla="*/ 97348 w 263178"/>
                  <a:gd name="connsiteY47" fmla="*/ 269189 h 371830"/>
                  <a:gd name="connsiteX48" fmla="*/ 105159 w 263178"/>
                  <a:gd name="connsiteY48" fmla="*/ 260331 h 371830"/>
                  <a:gd name="connsiteX49" fmla="*/ 109635 w 263178"/>
                  <a:gd name="connsiteY49" fmla="*/ 250329 h 371830"/>
                  <a:gd name="connsiteX50" fmla="*/ 114398 w 263178"/>
                  <a:gd name="connsiteY50" fmla="*/ 244424 h 371830"/>
                  <a:gd name="connsiteX51" fmla="*/ 142687 w 263178"/>
                  <a:gd name="connsiteY51" fmla="*/ 227279 h 371830"/>
                  <a:gd name="connsiteX52" fmla="*/ 178311 w 263178"/>
                  <a:gd name="connsiteY52" fmla="*/ 214325 h 371830"/>
                  <a:gd name="connsiteX53" fmla="*/ 193741 w 263178"/>
                  <a:gd name="connsiteY53" fmla="*/ 208610 h 371830"/>
                  <a:gd name="connsiteX54" fmla="*/ 194979 w 263178"/>
                  <a:gd name="connsiteY54" fmla="*/ 207467 h 371830"/>
                  <a:gd name="connsiteX55" fmla="*/ 192121 w 263178"/>
                  <a:gd name="connsiteY55" fmla="*/ 206896 h 371830"/>
                  <a:gd name="connsiteX56" fmla="*/ 167643 w 263178"/>
                  <a:gd name="connsiteY56" fmla="*/ 210325 h 371830"/>
                  <a:gd name="connsiteX57" fmla="*/ 127828 w 263178"/>
                  <a:gd name="connsiteY57" fmla="*/ 221088 h 371830"/>
                  <a:gd name="connsiteX58" fmla="*/ 94300 w 263178"/>
                  <a:gd name="connsiteY58" fmla="*/ 234328 h 371830"/>
                  <a:gd name="connsiteX59" fmla="*/ 50009 w 263178"/>
                  <a:gd name="connsiteY59" fmla="*/ 259854 h 371830"/>
                  <a:gd name="connsiteX60" fmla="*/ 26291 w 263178"/>
                  <a:gd name="connsiteY60" fmla="*/ 277857 h 371830"/>
                  <a:gd name="connsiteX61" fmla="*/ 18100 w 263178"/>
                  <a:gd name="connsiteY61" fmla="*/ 286620 h 371830"/>
                  <a:gd name="connsiteX62" fmla="*/ 15719 w 263178"/>
                  <a:gd name="connsiteY62" fmla="*/ 289858 h 371830"/>
                  <a:gd name="connsiteX63" fmla="*/ 6479 w 263178"/>
                  <a:gd name="connsiteY63" fmla="*/ 281095 h 371830"/>
                  <a:gd name="connsiteX64" fmla="*/ 2 w 263178"/>
                  <a:gd name="connsiteY64" fmla="*/ 263665 h 371830"/>
                  <a:gd name="connsiteX65" fmla="*/ 3717 w 263178"/>
                  <a:gd name="connsiteY65" fmla="*/ 253282 h 371830"/>
                  <a:gd name="connsiteX66" fmla="*/ 23910 w 263178"/>
                  <a:gd name="connsiteY66" fmla="*/ 235471 h 371830"/>
                  <a:gd name="connsiteX67" fmla="*/ 51723 w 263178"/>
                  <a:gd name="connsiteY67" fmla="*/ 220135 h 371830"/>
                  <a:gd name="connsiteX68" fmla="*/ 72774 w 263178"/>
                  <a:gd name="connsiteY68" fmla="*/ 209182 h 371830"/>
                  <a:gd name="connsiteX69" fmla="*/ 75059 w 263178"/>
                  <a:gd name="connsiteY69" fmla="*/ 207562 h 371830"/>
                  <a:gd name="connsiteX70" fmla="*/ 71916 w 263178"/>
                  <a:gd name="connsiteY70" fmla="*/ 199752 h 371830"/>
                  <a:gd name="connsiteX71" fmla="*/ 63249 w 263178"/>
                  <a:gd name="connsiteY71" fmla="*/ 168605 h 371830"/>
                  <a:gd name="connsiteX72" fmla="*/ 65249 w 263178"/>
                  <a:gd name="connsiteY72" fmla="*/ 140030 h 371830"/>
                  <a:gd name="connsiteX73" fmla="*/ 66106 w 263178"/>
                  <a:gd name="connsiteY73" fmla="*/ 137649 h 371830"/>
                  <a:gd name="connsiteX74" fmla="*/ 66773 w 263178"/>
                  <a:gd name="connsiteY74" fmla="*/ 136601 h 371830"/>
                  <a:gd name="connsiteX75" fmla="*/ 75536 w 263178"/>
                  <a:gd name="connsiteY75" fmla="*/ 145554 h 371830"/>
                  <a:gd name="connsiteX76" fmla="*/ 83632 w 263178"/>
                  <a:gd name="connsiteY76" fmla="*/ 163080 h 371830"/>
                  <a:gd name="connsiteX77" fmla="*/ 86775 w 263178"/>
                  <a:gd name="connsiteY77" fmla="*/ 170510 h 371830"/>
                  <a:gd name="connsiteX78" fmla="*/ 88490 w 263178"/>
                  <a:gd name="connsiteY78" fmla="*/ 172796 h 371830"/>
                  <a:gd name="connsiteX79" fmla="*/ 89823 w 263178"/>
                  <a:gd name="connsiteY79" fmla="*/ 167462 h 371830"/>
                  <a:gd name="connsiteX80" fmla="*/ 89538 w 263178"/>
                  <a:gd name="connsiteY80" fmla="*/ 138411 h 371830"/>
                  <a:gd name="connsiteX81" fmla="*/ 84489 w 263178"/>
                  <a:gd name="connsiteY81" fmla="*/ 105930 h 371830"/>
                  <a:gd name="connsiteX82" fmla="*/ 84870 w 263178"/>
                  <a:gd name="connsiteY82" fmla="*/ 79737 h 371830"/>
                  <a:gd name="connsiteX83" fmla="*/ 85823 w 263178"/>
                  <a:gd name="connsiteY83" fmla="*/ 76022 h 371830"/>
                  <a:gd name="connsiteX84" fmla="*/ 92776 w 263178"/>
                  <a:gd name="connsiteY84" fmla="*/ 79451 h 371830"/>
                  <a:gd name="connsiteX85" fmla="*/ 103539 w 263178"/>
                  <a:gd name="connsiteY85" fmla="*/ 90310 h 371830"/>
                  <a:gd name="connsiteX86" fmla="*/ 112683 w 263178"/>
                  <a:gd name="connsiteY86" fmla="*/ 94024 h 371830"/>
                  <a:gd name="connsiteX87" fmla="*/ 133924 w 263178"/>
                  <a:gd name="connsiteY87" fmla="*/ 90691 h 371830"/>
                  <a:gd name="connsiteX88" fmla="*/ 158975 w 263178"/>
                  <a:gd name="connsiteY88" fmla="*/ 73545 h 371830"/>
                  <a:gd name="connsiteX89" fmla="*/ 174310 w 263178"/>
                  <a:gd name="connsiteY89" fmla="*/ 47066 h 371830"/>
                  <a:gd name="connsiteX90" fmla="*/ 184121 w 263178"/>
                  <a:gd name="connsiteY90" fmla="*/ 11633 h 371830"/>
                  <a:gd name="connsiteX91" fmla="*/ 184978 w 263178"/>
                  <a:gd name="connsiteY91" fmla="*/ 6204 h 371830"/>
                  <a:gd name="connsiteX92" fmla="*/ 191645 w 263178"/>
                  <a:gd name="connsiteY92" fmla="*/ 12 h 371830"/>
                  <a:gd name="connsiteX93" fmla="*/ 198408 w 263178"/>
                  <a:gd name="connsiteY93" fmla="*/ 5156 h 371830"/>
                  <a:gd name="connsiteX94" fmla="*/ 210886 w 263178"/>
                  <a:gd name="connsiteY94" fmla="*/ 45161 h 371830"/>
                  <a:gd name="connsiteX95" fmla="*/ 208981 w 263178"/>
                  <a:gd name="connsiteY95" fmla="*/ 56782 h 371830"/>
                  <a:gd name="connsiteX96" fmla="*/ 192312 w 263178"/>
                  <a:gd name="connsiteY96" fmla="*/ 74593 h 371830"/>
                  <a:gd name="connsiteX97" fmla="*/ 177263 w 263178"/>
                  <a:gd name="connsiteY97" fmla="*/ 88404 h 371830"/>
                  <a:gd name="connsiteX98" fmla="*/ 173453 w 263178"/>
                  <a:gd name="connsiteY98" fmla="*/ 92786 h 371830"/>
                  <a:gd name="connsiteX99" fmla="*/ 186978 w 263178"/>
                  <a:gd name="connsiteY99" fmla="*/ 100216 h 371830"/>
                  <a:gd name="connsiteX100" fmla="*/ 191931 w 263178"/>
                  <a:gd name="connsiteY100" fmla="*/ 100311 h 371830"/>
                  <a:gd name="connsiteX101" fmla="*/ 207743 w 263178"/>
                  <a:gd name="connsiteY101" fmla="*/ 94786 h 371830"/>
                  <a:gd name="connsiteX102" fmla="*/ 227840 w 263178"/>
                  <a:gd name="connsiteY102" fmla="*/ 88309 h 371830"/>
                  <a:gd name="connsiteX103" fmla="*/ 251367 w 263178"/>
                  <a:gd name="connsiteY103" fmla="*/ 91167 h 371830"/>
                  <a:gd name="connsiteX104" fmla="*/ 263178 w 263178"/>
                  <a:gd name="connsiteY104" fmla="*/ 96977 h 371830"/>
                  <a:gd name="connsiteX105" fmla="*/ 261654 w 263178"/>
                  <a:gd name="connsiteY105" fmla="*/ 101835 h 371830"/>
                  <a:gd name="connsiteX106" fmla="*/ 247272 w 263178"/>
                  <a:gd name="connsiteY106" fmla="*/ 125743 h 371830"/>
                  <a:gd name="connsiteX107" fmla="*/ 209457 w 263178"/>
                  <a:gd name="connsiteY107" fmla="*/ 162700 h 371830"/>
                  <a:gd name="connsiteX108" fmla="*/ 167738 w 263178"/>
                  <a:gd name="connsiteY108" fmla="*/ 187084 h 371830"/>
                  <a:gd name="connsiteX109" fmla="*/ 157546 w 263178"/>
                  <a:gd name="connsiteY109" fmla="*/ 190036 h 371830"/>
                  <a:gd name="connsiteX110" fmla="*/ 108588 w 263178"/>
                  <a:gd name="connsiteY110" fmla="*/ 206991 h 371830"/>
                  <a:gd name="connsiteX111" fmla="*/ 78108 w 263178"/>
                  <a:gd name="connsiteY111" fmla="*/ 220230 h 371830"/>
                  <a:gd name="connsiteX112" fmla="*/ 61343 w 263178"/>
                  <a:gd name="connsiteY112" fmla="*/ 227374 h 371830"/>
                  <a:gd name="connsiteX113" fmla="*/ 50675 w 263178"/>
                  <a:gd name="connsiteY113" fmla="*/ 233661 h 371830"/>
                  <a:gd name="connsiteX114" fmla="*/ 48390 w 263178"/>
                  <a:gd name="connsiteY114" fmla="*/ 236423 h 371830"/>
                  <a:gd name="connsiteX115" fmla="*/ 174024 w 263178"/>
                  <a:gd name="connsiteY115" fmla="*/ 122790 h 371830"/>
                  <a:gd name="connsiteX116" fmla="*/ 186597 w 263178"/>
                  <a:gd name="connsiteY116" fmla="*/ 125552 h 371830"/>
                  <a:gd name="connsiteX117" fmla="*/ 186407 w 263178"/>
                  <a:gd name="connsiteY117" fmla="*/ 146983 h 371830"/>
                  <a:gd name="connsiteX118" fmla="*/ 188979 w 263178"/>
                  <a:gd name="connsiteY118" fmla="*/ 146602 h 371830"/>
                  <a:gd name="connsiteX119" fmla="*/ 205076 w 263178"/>
                  <a:gd name="connsiteY119" fmla="*/ 137458 h 371830"/>
                  <a:gd name="connsiteX120" fmla="*/ 226412 w 263178"/>
                  <a:gd name="connsiteY120" fmla="*/ 108598 h 371830"/>
                  <a:gd name="connsiteX121" fmla="*/ 226793 w 263178"/>
                  <a:gd name="connsiteY121" fmla="*/ 106312 h 371830"/>
                  <a:gd name="connsiteX122" fmla="*/ 218697 w 263178"/>
                  <a:gd name="connsiteY122" fmla="*/ 108026 h 371830"/>
                  <a:gd name="connsiteX123" fmla="*/ 181740 w 263178"/>
                  <a:gd name="connsiteY123" fmla="*/ 113741 h 371830"/>
                  <a:gd name="connsiteX124" fmla="*/ 179263 w 263178"/>
                  <a:gd name="connsiteY124" fmla="*/ 114789 h 371830"/>
                  <a:gd name="connsiteX125" fmla="*/ 174024 w 263178"/>
                  <a:gd name="connsiteY125" fmla="*/ 122790 h 371830"/>
                  <a:gd name="connsiteX126" fmla="*/ 150021 w 263178"/>
                  <a:gd name="connsiteY126" fmla="*/ 174892 h 371830"/>
                  <a:gd name="connsiteX127" fmla="*/ 147545 w 263178"/>
                  <a:gd name="connsiteY127" fmla="*/ 173272 h 371830"/>
                  <a:gd name="connsiteX128" fmla="*/ 138686 w 263178"/>
                  <a:gd name="connsiteY128" fmla="*/ 169938 h 371830"/>
                  <a:gd name="connsiteX129" fmla="*/ 133924 w 263178"/>
                  <a:gd name="connsiteY129" fmla="*/ 171082 h 371830"/>
                  <a:gd name="connsiteX130" fmla="*/ 126113 w 263178"/>
                  <a:gd name="connsiteY130" fmla="*/ 179654 h 371830"/>
                  <a:gd name="connsiteX131" fmla="*/ 111159 w 263178"/>
                  <a:gd name="connsiteY131" fmla="*/ 188036 h 371830"/>
                  <a:gd name="connsiteX132" fmla="*/ 96967 w 263178"/>
                  <a:gd name="connsiteY132" fmla="*/ 193465 h 371830"/>
                  <a:gd name="connsiteX133" fmla="*/ 91157 w 263178"/>
                  <a:gd name="connsiteY133" fmla="*/ 199085 h 371830"/>
                  <a:gd name="connsiteX134" fmla="*/ 93919 w 263178"/>
                  <a:gd name="connsiteY134" fmla="*/ 199276 h 371830"/>
                  <a:gd name="connsiteX135" fmla="*/ 112303 w 263178"/>
                  <a:gd name="connsiteY135" fmla="*/ 194989 h 371830"/>
                  <a:gd name="connsiteX136" fmla="*/ 142687 w 263178"/>
                  <a:gd name="connsiteY136" fmla="*/ 179368 h 371830"/>
                  <a:gd name="connsiteX137" fmla="*/ 150021 w 263178"/>
                  <a:gd name="connsiteY137" fmla="*/ 174892 h 371830"/>
                  <a:gd name="connsiteX138" fmla="*/ 161356 w 263178"/>
                  <a:gd name="connsiteY138" fmla="*/ 108121 h 371830"/>
                  <a:gd name="connsiteX139" fmla="*/ 156784 w 263178"/>
                  <a:gd name="connsiteY139" fmla="*/ 110121 h 371830"/>
                  <a:gd name="connsiteX140" fmla="*/ 145068 w 263178"/>
                  <a:gd name="connsiteY140" fmla="*/ 118694 h 371830"/>
                  <a:gd name="connsiteX141" fmla="*/ 128781 w 263178"/>
                  <a:gd name="connsiteY141" fmla="*/ 133839 h 371830"/>
                  <a:gd name="connsiteX142" fmla="*/ 127447 w 263178"/>
                  <a:gd name="connsiteY142" fmla="*/ 135839 h 371830"/>
                  <a:gd name="connsiteX143" fmla="*/ 157927 w 263178"/>
                  <a:gd name="connsiteY143" fmla="*/ 124980 h 371830"/>
                  <a:gd name="connsiteX144" fmla="*/ 163452 w 263178"/>
                  <a:gd name="connsiteY144" fmla="*/ 115741 h 371830"/>
                  <a:gd name="connsiteX145" fmla="*/ 161356 w 263178"/>
                  <a:gd name="connsiteY145" fmla="*/ 108121 h 371830"/>
                  <a:gd name="connsiteX146" fmla="*/ 122208 w 263178"/>
                  <a:gd name="connsiteY146" fmla="*/ 152127 h 371830"/>
                  <a:gd name="connsiteX147" fmla="*/ 117541 w 263178"/>
                  <a:gd name="connsiteY147" fmla="*/ 145269 h 371830"/>
                  <a:gd name="connsiteX148" fmla="*/ 112397 w 263178"/>
                  <a:gd name="connsiteY148" fmla="*/ 146412 h 371830"/>
                  <a:gd name="connsiteX149" fmla="*/ 111826 w 263178"/>
                  <a:gd name="connsiteY149" fmla="*/ 155556 h 371830"/>
                  <a:gd name="connsiteX150" fmla="*/ 117636 w 263178"/>
                  <a:gd name="connsiteY150" fmla="*/ 158509 h 371830"/>
                  <a:gd name="connsiteX151" fmla="*/ 122208 w 263178"/>
                  <a:gd name="connsiteY151" fmla="*/ 152127 h 371830"/>
                  <a:gd name="connsiteX152" fmla="*/ 123732 w 263178"/>
                  <a:gd name="connsiteY152" fmla="*/ 122980 h 371830"/>
                  <a:gd name="connsiteX153" fmla="*/ 133448 w 263178"/>
                  <a:gd name="connsiteY153" fmla="*/ 112217 h 371830"/>
                  <a:gd name="connsiteX154" fmla="*/ 112588 w 263178"/>
                  <a:gd name="connsiteY154" fmla="*/ 113932 h 371830"/>
                  <a:gd name="connsiteX155" fmla="*/ 112303 w 263178"/>
                  <a:gd name="connsiteY155" fmla="*/ 114789 h 371830"/>
                  <a:gd name="connsiteX156" fmla="*/ 123732 w 263178"/>
                  <a:gd name="connsiteY156" fmla="*/ 122980 h 371830"/>
                  <a:gd name="connsiteX157" fmla="*/ 161356 w 263178"/>
                  <a:gd name="connsiteY157" fmla="*/ 143173 h 371830"/>
                  <a:gd name="connsiteX158" fmla="*/ 156879 w 263178"/>
                  <a:gd name="connsiteY158" fmla="*/ 148221 h 371830"/>
                  <a:gd name="connsiteX159" fmla="*/ 161642 w 263178"/>
                  <a:gd name="connsiteY159" fmla="*/ 152508 h 371830"/>
                  <a:gd name="connsiteX160" fmla="*/ 166118 w 263178"/>
                  <a:gd name="connsiteY160" fmla="*/ 147460 h 371830"/>
                  <a:gd name="connsiteX161" fmla="*/ 161356 w 263178"/>
                  <a:gd name="connsiteY161" fmla="*/ 143173 h 37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63178" h="371830">
                    <a:moveTo>
                      <a:pt x="48390" y="236423"/>
                    </a:moveTo>
                    <a:cubicBezTo>
                      <a:pt x="52485" y="238042"/>
                      <a:pt x="56009" y="237852"/>
                      <a:pt x="59438" y="237185"/>
                    </a:cubicBezTo>
                    <a:cubicBezTo>
                      <a:pt x="64391" y="236328"/>
                      <a:pt x="69154" y="234613"/>
                      <a:pt x="73440" y="232137"/>
                    </a:cubicBezTo>
                    <a:cubicBezTo>
                      <a:pt x="84775" y="225755"/>
                      <a:pt x="96871" y="221374"/>
                      <a:pt x="108968" y="217087"/>
                    </a:cubicBezTo>
                    <a:cubicBezTo>
                      <a:pt x="119065" y="213563"/>
                      <a:pt x="129066" y="209753"/>
                      <a:pt x="139258" y="206419"/>
                    </a:cubicBezTo>
                    <a:cubicBezTo>
                      <a:pt x="154117" y="201657"/>
                      <a:pt x="169166" y="197561"/>
                      <a:pt x="184692" y="195846"/>
                    </a:cubicBezTo>
                    <a:cubicBezTo>
                      <a:pt x="191931" y="195085"/>
                      <a:pt x="199265" y="194704"/>
                      <a:pt x="206504" y="193942"/>
                    </a:cubicBezTo>
                    <a:cubicBezTo>
                      <a:pt x="213363" y="193275"/>
                      <a:pt x="219173" y="195561"/>
                      <a:pt x="224411" y="199752"/>
                    </a:cubicBezTo>
                    <a:cubicBezTo>
                      <a:pt x="225554" y="200704"/>
                      <a:pt x="226603" y="201657"/>
                      <a:pt x="227840" y="202800"/>
                    </a:cubicBezTo>
                    <a:cubicBezTo>
                      <a:pt x="225745" y="206515"/>
                      <a:pt x="222792" y="209277"/>
                      <a:pt x="219554" y="211944"/>
                    </a:cubicBezTo>
                    <a:cubicBezTo>
                      <a:pt x="214029" y="216421"/>
                      <a:pt x="207553" y="219373"/>
                      <a:pt x="200790" y="221469"/>
                    </a:cubicBezTo>
                    <a:cubicBezTo>
                      <a:pt x="194027" y="223564"/>
                      <a:pt x="187169" y="225279"/>
                      <a:pt x="180406" y="227184"/>
                    </a:cubicBezTo>
                    <a:cubicBezTo>
                      <a:pt x="170405" y="229946"/>
                      <a:pt x="160594" y="232994"/>
                      <a:pt x="151545" y="238233"/>
                    </a:cubicBezTo>
                    <a:cubicBezTo>
                      <a:pt x="143354" y="242995"/>
                      <a:pt x="136496" y="249377"/>
                      <a:pt x="130876" y="256997"/>
                    </a:cubicBezTo>
                    <a:cubicBezTo>
                      <a:pt x="130400" y="257664"/>
                      <a:pt x="130019" y="258426"/>
                      <a:pt x="129352" y="259569"/>
                    </a:cubicBezTo>
                    <a:cubicBezTo>
                      <a:pt x="130495" y="259759"/>
                      <a:pt x="131353" y="260236"/>
                      <a:pt x="132209" y="260140"/>
                    </a:cubicBezTo>
                    <a:cubicBezTo>
                      <a:pt x="138020" y="259664"/>
                      <a:pt x="143830" y="259283"/>
                      <a:pt x="149640" y="258426"/>
                    </a:cubicBezTo>
                    <a:cubicBezTo>
                      <a:pt x="156689" y="257378"/>
                      <a:pt x="163737" y="255568"/>
                      <a:pt x="170881" y="254711"/>
                    </a:cubicBezTo>
                    <a:cubicBezTo>
                      <a:pt x="178501" y="253759"/>
                      <a:pt x="186216" y="254044"/>
                      <a:pt x="193550" y="257187"/>
                    </a:cubicBezTo>
                    <a:cubicBezTo>
                      <a:pt x="199742" y="259854"/>
                      <a:pt x="202885" y="265093"/>
                      <a:pt x="204981" y="271094"/>
                    </a:cubicBezTo>
                    <a:cubicBezTo>
                      <a:pt x="205457" y="272523"/>
                      <a:pt x="205743" y="274142"/>
                      <a:pt x="205838" y="275761"/>
                    </a:cubicBezTo>
                    <a:cubicBezTo>
                      <a:pt x="206219" y="281000"/>
                      <a:pt x="203266" y="284715"/>
                      <a:pt x="198122" y="285667"/>
                    </a:cubicBezTo>
                    <a:cubicBezTo>
                      <a:pt x="191836" y="286810"/>
                      <a:pt x="185454" y="286525"/>
                      <a:pt x="179168" y="285858"/>
                    </a:cubicBezTo>
                    <a:cubicBezTo>
                      <a:pt x="170309" y="285001"/>
                      <a:pt x="161547" y="283858"/>
                      <a:pt x="152688" y="283000"/>
                    </a:cubicBezTo>
                    <a:cubicBezTo>
                      <a:pt x="145830" y="282429"/>
                      <a:pt x="139068" y="283286"/>
                      <a:pt x="132495" y="285382"/>
                    </a:cubicBezTo>
                    <a:cubicBezTo>
                      <a:pt x="129447" y="286334"/>
                      <a:pt x="129257" y="286525"/>
                      <a:pt x="129257" y="289763"/>
                    </a:cubicBezTo>
                    <a:cubicBezTo>
                      <a:pt x="129257" y="296621"/>
                      <a:pt x="129257" y="303384"/>
                      <a:pt x="129638" y="310242"/>
                    </a:cubicBezTo>
                    <a:cubicBezTo>
                      <a:pt x="130209" y="323386"/>
                      <a:pt x="130304" y="336531"/>
                      <a:pt x="127733" y="349485"/>
                    </a:cubicBezTo>
                    <a:cubicBezTo>
                      <a:pt x="126209" y="356819"/>
                      <a:pt x="123542" y="363487"/>
                      <a:pt x="117160" y="368059"/>
                    </a:cubicBezTo>
                    <a:cubicBezTo>
                      <a:pt x="111826" y="371869"/>
                      <a:pt x="106206" y="372916"/>
                      <a:pt x="99920" y="370630"/>
                    </a:cubicBezTo>
                    <a:cubicBezTo>
                      <a:pt x="86299" y="365677"/>
                      <a:pt x="76107" y="356724"/>
                      <a:pt x="68106" y="344913"/>
                    </a:cubicBezTo>
                    <a:cubicBezTo>
                      <a:pt x="65439" y="341008"/>
                      <a:pt x="63249" y="336817"/>
                      <a:pt x="60963" y="332626"/>
                    </a:cubicBezTo>
                    <a:cubicBezTo>
                      <a:pt x="58105" y="327196"/>
                      <a:pt x="59248" y="321767"/>
                      <a:pt x="61058" y="315862"/>
                    </a:cubicBezTo>
                    <a:cubicBezTo>
                      <a:pt x="62772" y="317004"/>
                      <a:pt x="64391" y="317767"/>
                      <a:pt x="65725" y="318910"/>
                    </a:cubicBezTo>
                    <a:cubicBezTo>
                      <a:pt x="70202" y="322815"/>
                      <a:pt x="74393" y="327006"/>
                      <a:pt x="78965" y="330911"/>
                    </a:cubicBezTo>
                    <a:cubicBezTo>
                      <a:pt x="82584" y="333959"/>
                      <a:pt x="86299" y="336912"/>
                      <a:pt x="90109" y="339674"/>
                    </a:cubicBezTo>
                    <a:cubicBezTo>
                      <a:pt x="93347" y="341960"/>
                      <a:pt x="97253" y="342817"/>
                      <a:pt x="101158" y="343294"/>
                    </a:cubicBezTo>
                    <a:cubicBezTo>
                      <a:pt x="105063" y="343770"/>
                      <a:pt x="106016" y="343198"/>
                      <a:pt x="106587" y="339293"/>
                    </a:cubicBezTo>
                    <a:cubicBezTo>
                      <a:pt x="107540" y="333387"/>
                      <a:pt x="108588" y="327482"/>
                      <a:pt x="108683" y="321577"/>
                    </a:cubicBezTo>
                    <a:cubicBezTo>
                      <a:pt x="108778" y="313290"/>
                      <a:pt x="107921" y="305098"/>
                      <a:pt x="107445" y="296812"/>
                    </a:cubicBezTo>
                    <a:cubicBezTo>
                      <a:pt x="107349" y="296050"/>
                      <a:pt x="106968" y="295192"/>
                      <a:pt x="106683" y="294240"/>
                    </a:cubicBezTo>
                    <a:cubicBezTo>
                      <a:pt x="102968" y="294621"/>
                      <a:pt x="99824" y="296145"/>
                      <a:pt x="96491" y="297193"/>
                    </a:cubicBezTo>
                    <a:cubicBezTo>
                      <a:pt x="90109" y="299193"/>
                      <a:pt x="83728" y="301193"/>
                      <a:pt x="77345" y="303193"/>
                    </a:cubicBezTo>
                    <a:cubicBezTo>
                      <a:pt x="72202" y="304812"/>
                      <a:pt x="67725" y="303574"/>
                      <a:pt x="64011" y="299669"/>
                    </a:cubicBezTo>
                    <a:cubicBezTo>
                      <a:pt x="61724" y="297288"/>
                      <a:pt x="59534" y="294907"/>
                      <a:pt x="56962" y="292144"/>
                    </a:cubicBezTo>
                    <a:cubicBezTo>
                      <a:pt x="59153" y="288906"/>
                      <a:pt x="62296" y="285953"/>
                      <a:pt x="65915" y="283858"/>
                    </a:cubicBezTo>
                    <a:cubicBezTo>
                      <a:pt x="71440" y="280714"/>
                      <a:pt x="77155" y="278047"/>
                      <a:pt x="82870" y="275380"/>
                    </a:cubicBezTo>
                    <a:cubicBezTo>
                      <a:pt x="87633" y="273190"/>
                      <a:pt x="92490" y="271380"/>
                      <a:pt x="97348" y="269189"/>
                    </a:cubicBezTo>
                    <a:cubicBezTo>
                      <a:pt x="101253" y="267475"/>
                      <a:pt x="103444" y="264141"/>
                      <a:pt x="105159" y="260331"/>
                    </a:cubicBezTo>
                    <a:cubicBezTo>
                      <a:pt x="106683" y="256997"/>
                      <a:pt x="107921" y="253568"/>
                      <a:pt x="109635" y="250329"/>
                    </a:cubicBezTo>
                    <a:cubicBezTo>
                      <a:pt x="110874" y="248139"/>
                      <a:pt x="112493" y="246138"/>
                      <a:pt x="114398" y="244424"/>
                    </a:cubicBezTo>
                    <a:cubicBezTo>
                      <a:pt x="122780" y="237090"/>
                      <a:pt x="132305" y="231375"/>
                      <a:pt x="142687" y="227279"/>
                    </a:cubicBezTo>
                    <a:cubicBezTo>
                      <a:pt x="154403" y="222612"/>
                      <a:pt x="166404" y="218611"/>
                      <a:pt x="178311" y="214325"/>
                    </a:cubicBezTo>
                    <a:cubicBezTo>
                      <a:pt x="183454" y="212420"/>
                      <a:pt x="188597" y="210515"/>
                      <a:pt x="193741" y="208610"/>
                    </a:cubicBezTo>
                    <a:cubicBezTo>
                      <a:pt x="194027" y="208515"/>
                      <a:pt x="194313" y="208134"/>
                      <a:pt x="194979" y="207467"/>
                    </a:cubicBezTo>
                    <a:cubicBezTo>
                      <a:pt x="193741" y="207181"/>
                      <a:pt x="192979" y="206896"/>
                      <a:pt x="192121" y="206896"/>
                    </a:cubicBezTo>
                    <a:cubicBezTo>
                      <a:pt x="183740" y="206515"/>
                      <a:pt x="175548" y="208038"/>
                      <a:pt x="167643" y="210325"/>
                    </a:cubicBezTo>
                    <a:cubicBezTo>
                      <a:pt x="154403" y="214039"/>
                      <a:pt x="141258" y="218135"/>
                      <a:pt x="127828" y="221088"/>
                    </a:cubicBezTo>
                    <a:cubicBezTo>
                      <a:pt x="116017" y="223660"/>
                      <a:pt x="104873" y="228422"/>
                      <a:pt x="94300" y="234328"/>
                    </a:cubicBezTo>
                    <a:cubicBezTo>
                      <a:pt x="79441" y="242614"/>
                      <a:pt x="64963" y="251568"/>
                      <a:pt x="50009" y="259854"/>
                    </a:cubicBezTo>
                    <a:cubicBezTo>
                      <a:pt x="41150" y="264712"/>
                      <a:pt x="33149" y="270523"/>
                      <a:pt x="26291" y="277857"/>
                    </a:cubicBezTo>
                    <a:cubicBezTo>
                      <a:pt x="23529" y="280810"/>
                      <a:pt x="20767" y="283667"/>
                      <a:pt x="18100" y="286620"/>
                    </a:cubicBezTo>
                    <a:cubicBezTo>
                      <a:pt x="17243" y="287572"/>
                      <a:pt x="16480" y="288811"/>
                      <a:pt x="15719" y="289858"/>
                    </a:cubicBezTo>
                    <a:cubicBezTo>
                      <a:pt x="11433" y="287382"/>
                      <a:pt x="8861" y="284334"/>
                      <a:pt x="6479" y="281095"/>
                    </a:cubicBezTo>
                    <a:cubicBezTo>
                      <a:pt x="2670" y="275952"/>
                      <a:pt x="-93" y="270332"/>
                      <a:pt x="2" y="263665"/>
                    </a:cubicBezTo>
                    <a:cubicBezTo>
                      <a:pt x="98" y="259759"/>
                      <a:pt x="1336" y="256235"/>
                      <a:pt x="3717" y="253282"/>
                    </a:cubicBezTo>
                    <a:cubicBezTo>
                      <a:pt x="9432" y="246138"/>
                      <a:pt x="16386" y="240519"/>
                      <a:pt x="23910" y="235471"/>
                    </a:cubicBezTo>
                    <a:cubicBezTo>
                      <a:pt x="32768" y="229565"/>
                      <a:pt x="42198" y="224898"/>
                      <a:pt x="51723" y="220135"/>
                    </a:cubicBezTo>
                    <a:cubicBezTo>
                      <a:pt x="58771" y="216611"/>
                      <a:pt x="65725" y="212896"/>
                      <a:pt x="72774" y="209182"/>
                    </a:cubicBezTo>
                    <a:cubicBezTo>
                      <a:pt x="73536" y="208801"/>
                      <a:pt x="74107" y="208229"/>
                      <a:pt x="75059" y="207562"/>
                    </a:cubicBezTo>
                    <a:cubicBezTo>
                      <a:pt x="74012" y="204895"/>
                      <a:pt x="72964" y="202324"/>
                      <a:pt x="71916" y="199752"/>
                    </a:cubicBezTo>
                    <a:cubicBezTo>
                      <a:pt x="67820" y="189655"/>
                      <a:pt x="64391" y="179368"/>
                      <a:pt x="63249" y="168605"/>
                    </a:cubicBezTo>
                    <a:cubicBezTo>
                      <a:pt x="62201" y="158985"/>
                      <a:pt x="62201" y="149365"/>
                      <a:pt x="65249" y="140030"/>
                    </a:cubicBezTo>
                    <a:cubicBezTo>
                      <a:pt x="65534" y="139268"/>
                      <a:pt x="65725" y="138411"/>
                      <a:pt x="66106" y="137649"/>
                    </a:cubicBezTo>
                    <a:cubicBezTo>
                      <a:pt x="66201" y="137363"/>
                      <a:pt x="66487" y="137077"/>
                      <a:pt x="66773" y="136601"/>
                    </a:cubicBezTo>
                    <a:cubicBezTo>
                      <a:pt x="70773" y="138601"/>
                      <a:pt x="73630" y="141840"/>
                      <a:pt x="75536" y="145554"/>
                    </a:cubicBezTo>
                    <a:cubicBezTo>
                      <a:pt x="78488" y="151270"/>
                      <a:pt x="80965" y="157175"/>
                      <a:pt x="83632" y="163080"/>
                    </a:cubicBezTo>
                    <a:cubicBezTo>
                      <a:pt x="84680" y="165557"/>
                      <a:pt x="85632" y="168034"/>
                      <a:pt x="86775" y="170510"/>
                    </a:cubicBezTo>
                    <a:cubicBezTo>
                      <a:pt x="87061" y="171082"/>
                      <a:pt x="87537" y="171558"/>
                      <a:pt x="88490" y="172796"/>
                    </a:cubicBezTo>
                    <a:cubicBezTo>
                      <a:pt x="89061" y="170605"/>
                      <a:pt x="89538" y="168986"/>
                      <a:pt x="89823" y="167462"/>
                    </a:cubicBezTo>
                    <a:cubicBezTo>
                      <a:pt x="91443" y="157746"/>
                      <a:pt x="90966" y="148031"/>
                      <a:pt x="89538" y="138411"/>
                    </a:cubicBezTo>
                    <a:cubicBezTo>
                      <a:pt x="87918" y="127552"/>
                      <a:pt x="85918" y="116789"/>
                      <a:pt x="84489" y="105930"/>
                    </a:cubicBezTo>
                    <a:cubicBezTo>
                      <a:pt x="83346" y="97263"/>
                      <a:pt x="83346" y="88404"/>
                      <a:pt x="84870" y="79737"/>
                    </a:cubicBezTo>
                    <a:cubicBezTo>
                      <a:pt x="85061" y="78594"/>
                      <a:pt x="85442" y="77451"/>
                      <a:pt x="85823" y="76022"/>
                    </a:cubicBezTo>
                    <a:cubicBezTo>
                      <a:pt x="88585" y="76784"/>
                      <a:pt x="90966" y="77737"/>
                      <a:pt x="92776" y="79451"/>
                    </a:cubicBezTo>
                    <a:cubicBezTo>
                      <a:pt x="96491" y="82975"/>
                      <a:pt x="100301" y="86404"/>
                      <a:pt x="103539" y="90310"/>
                    </a:cubicBezTo>
                    <a:cubicBezTo>
                      <a:pt x="106111" y="93262"/>
                      <a:pt x="108778" y="94501"/>
                      <a:pt x="112683" y="94024"/>
                    </a:cubicBezTo>
                    <a:cubicBezTo>
                      <a:pt x="119827" y="93262"/>
                      <a:pt x="126971" y="92786"/>
                      <a:pt x="133924" y="90691"/>
                    </a:cubicBezTo>
                    <a:cubicBezTo>
                      <a:pt x="144116" y="87643"/>
                      <a:pt x="152593" y="82499"/>
                      <a:pt x="158975" y="73545"/>
                    </a:cubicBezTo>
                    <a:cubicBezTo>
                      <a:pt x="164880" y="65163"/>
                      <a:pt x="170405" y="56686"/>
                      <a:pt x="174310" y="47066"/>
                    </a:cubicBezTo>
                    <a:cubicBezTo>
                      <a:pt x="178978" y="35636"/>
                      <a:pt x="181930" y="23730"/>
                      <a:pt x="184121" y="11633"/>
                    </a:cubicBezTo>
                    <a:cubicBezTo>
                      <a:pt x="184502" y="9823"/>
                      <a:pt x="184692" y="8013"/>
                      <a:pt x="184978" y="6204"/>
                    </a:cubicBezTo>
                    <a:cubicBezTo>
                      <a:pt x="185549" y="2584"/>
                      <a:pt x="188216" y="203"/>
                      <a:pt x="191645" y="12"/>
                    </a:cubicBezTo>
                    <a:cubicBezTo>
                      <a:pt x="194598" y="-178"/>
                      <a:pt x="197455" y="1822"/>
                      <a:pt x="198408" y="5156"/>
                    </a:cubicBezTo>
                    <a:cubicBezTo>
                      <a:pt x="202599" y="18491"/>
                      <a:pt x="206600" y="31921"/>
                      <a:pt x="210886" y="45161"/>
                    </a:cubicBezTo>
                    <a:cubicBezTo>
                      <a:pt x="212315" y="49543"/>
                      <a:pt x="211458" y="53067"/>
                      <a:pt x="208981" y="56782"/>
                    </a:cubicBezTo>
                    <a:cubicBezTo>
                      <a:pt x="204314" y="63544"/>
                      <a:pt x="198408" y="69069"/>
                      <a:pt x="192312" y="74593"/>
                    </a:cubicBezTo>
                    <a:cubicBezTo>
                      <a:pt x="187264" y="79165"/>
                      <a:pt x="182216" y="83737"/>
                      <a:pt x="177263" y="88404"/>
                    </a:cubicBezTo>
                    <a:cubicBezTo>
                      <a:pt x="175929" y="89643"/>
                      <a:pt x="174881" y="91071"/>
                      <a:pt x="173453" y="92786"/>
                    </a:cubicBezTo>
                    <a:cubicBezTo>
                      <a:pt x="178025" y="95739"/>
                      <a:pt x="181930" y="98977"/>
                      <a:pt x="186978" y="100216"/>
                    </a:cubicBezTo>
                    <a:cubicBezTo>
                      <a:pt x="188597" y="100596"/>
                      <a:pt x="190407" y="100787"/>
                      <a:pt x="191931" y="100311"/>
                    </a:cubicBezTo>
                    <a:cubicBezTo>
                      <a:pt x="197265" y="98596"/>
                      <a:pt x="202504" y="96691"/>
                      <a:pt x="207743" y="94786"/>
                    </a:cubicBezTo>
                    <a:cubicBezTo>
                      <a:pt x="214315" y="92310"/>
                      <a:pt x="220792" y="89548"/>
                      <a:pt x="227840" y="88309"/>
                    </a:cubicBezTo>
                    <a:cubicBezTo>
                      <a:pt x="236032" y="86976"/>
                      <a:pt x="243843" y="87643"/>
                      <a:pt x="251367" y="91167"/>
                    </a:cubicBezTo>
                    <a:cubicBezTo>
                      <a:pt x="255178" y="92977"/>
                      <a:pt x="258987" y="94882"/>
                      <a:pt x="263178" y="96977"/>
                    </a:cubicBezTo>
                    <a:cubicBezTo>
                      <a:pt x="262702" y="98692"/>
                      <a:pt x="262226" y="100311"/>
                      <a:pt x="261654" y="101835"/>
                    </a:cubicBezTo>
                    <a:cubicBezTo>
                      <a:pt x="258416" y="110693"/>
                      <a:pt x="253653" y="118599"/>
                      <a:pt x="247272" y="125743"/>
                    </a:cubicBezTo>
                    <a:cubicBezTo>
                      <a:pt x="235555" y="138982"/>
                      <a:pt x="223364" y="151651"/>
                      <a:pt x="209457" y="162700"/>
                    </a:cubicBezTo>
                    <a:cubicBezTo>
                      <a:pt x="196694" y="172796"/>
                      <a:pt x="182883" y="181178"/>
                      <a:pt x="167738" y="187084"/>
                    </a:cubicBezTo>
                    <a:cubicBezTo>
                      <a:pt x="164499" y="188322"/>
                      <a:pt x="160975" y="189084"/>
                      <a:pt x="157546" y="190036"/>
                    </a:cubicBezTo>
                    <a:cubicBezTo>
                      <a:pt x="140782" y="194418"/>
                      <a:pt x="124590" y="200419"/>
                      <a:pt x="108588" y="206991"/>
                    </a:cubicBezTo>
                    <a:cubicBezTo>
                      <a:pt x="98396" y="211182"/>
                      <a:pt x="88299" y="215849"/>
                      <a:pt x="78108" y="220230"/>
                    </a:cubicBezTo>
                    <a:cubicBezTo>
                      <a:pt x="72488" y="222612"/>
                      <a:pt x="66773" y="224803"/>
                      <a:pt x="61343" y="227374"/>
                    </a:cubicBezTo>
                    <a:cubicBezTo>
                      <a:pt x="57629" y="229184"/>
                      <a:pt x="54200" y="231470"/>
                      <a:pt x="50675" y="233661"/>
                    </a:cubicBezTo>
                    <a:cubicBezTo>
                      <a:pt x="50104" y="234328"/>
                      <a:pt x="49533" y="235185"/>
                      <a:pt x="48390" y="236423"/>
                    </a:cubicBezTo>
                    <a:close/>
                    <a:moveTo>
                      <a:pt x="174024" y="122790"/>
                    </a:moveTo>
                    <a:cubicBezTo>
                      <a:pt x="178405" y="123742"/>
                      <a:pt x="182406" y="124600"/>
                      <a:pt x="186597" y="125552"/>
                    </a:cubicBezTo>
                    <a:cubicBezTo>
                      <a:pt x="186502" y="132791"/>
                      <a:pt x="185835" y="139744"/>
                      <a:pt x="186407" y="146983"/>
                    </a:cubicBezTo>
                    <a:cubicBezTo>
                      <a:pt x="187645" y="146793"/>
                      <a:pt x="188312" y="146888"/>
                      <a:pt x="188979" y="146602"/>
                    </a:cubicBezTo>
                    <a:cubicBezTo>
                      <a:pt x="194979" y="144602"/>
                      <a:pt x="200313" y="141554"/>
                      <a:pt x="205076" y="137458"/>
                    </a:cubicBezTo>
                    <a:cubicBezTo>
                      <a:pt x="214315" y="129457"/>
                      <a:pt x="220602" y="119170"/>
                      <a:pt x="226412" y="108598"/>
                    </a:cubicBezTo>
                    <a:cubicBezTo>
                      <a:pt x="226697" y="108121"/>
                      <a:pt x="226603" y="107454"/>
                      <a:pt x="226793" y="106312"/>
                    </a:cubicBezTo>
                    <a:cubicBezTo>
                      <a:pt x="223840" y="106883"/>
                      <a:pt x="221268" y="107454"/>
                      <a:pt x="218697" y="108026"/>
                    </a:cubicBezTo>
                    <a:cubicBezTo>
                      <a:pt x="206504" y="110788"/>
                      <a:pt x="194503" y="114694"/>
                      <a:pt x="181740" y="113741"/>
                    </a:cubicBezTo>
                    <a:cubicBezTo>
                      <a:pt x="180882" y="113646"/>
                      <a:pt x="179644" y="114122"/>
                      <a:pt x="179263" y="114789"/>
                    </a:cubicBezTo>
                    <a:cubicBezTo>
                      <a:pt x="177453" y="117075"/>
                      <a:pt x="175929" y="119742"/>
                      <a:pt x="174024" y="122790"/>
                    </a:cubicBezTo>
                    <a:close/>
                    <a:moveTo>
                      <a:pt x="150021" y="174892"/>
                    </a:moveTo>
                    <a:cubicBezTo>
                      <a:pt x="148878" y="174129"/>
                      <a:pt x="148211" y="173558"/>
                      <a:pt x="147545" y="173272"/>
                    </a:cubicBezTo>
                    <a:cubicBezTo>
                      <a:pt x="144592" y="172129"/>
                      <a:pt x="141639" y="171177"/>
                      <a:pt x="138686" y="169938"/>
                    </a:cubicBezTo>
                    <a:cubicBezTo>
                      <a:pt x="136687" y="169081"/>
                      <a:pt x="135353" y="169462"/>
                      <a:pt x="133924" y="171082"/>
                    </a:cubicBezTo>
                    <a:cubicBezTo>
                      <a:pt x="131447" y="174034"/>
                      <a:pt x="128685" y="176892"/>
                      <a:pt x="126113" y="179654"/>
                    </a:cubicBezTo>
                    <a:cubicBezTo>
                      <a:pt x="122018" y="184036"/>
                      <a:pt x="117160" y="187084"/>
                      <a:pt x="111159" y="188036"/>
                    </a:cubicBezTo>
                    <a:cubicBezTo>
                      <a:pt x="106111" y="188893"/>
                      <a:pt x="101349" y="190798"/>
                      <a:pt x="96967" y="193465"/>
                    </a:cubicBezTo>
                    <a:cubicBezTo>
                      <a:pt x="94776" y="194799"/>
                      <a:pt x="92490" y="196132"/>
                      <a:pt x="91157" y="199085"/>
                    </a:cubicBezTo>
                    <a:cubicBezTo>
                      <a:pt x="92300" y="199180"/>
                      <a:pt x="93157" y="199371"/>
                      <a:pt x="93919" y="199276"/>
                    </a:cubicBezTo>
                    <a:cubicBezTo>
                      <a:pt x="100301" y="198799"/>
                      <a:pt x="106396" y="197180"/>
                      <a:pt x="112303" y="194989"/>
                    </a:cubicBezTo>
                    <a:cubicBezTo>
                      <a:pt x="123065" y="191084"/>
                      <a:pt x="132876" y="185274"/>
                      <a:pt x="142687" y="179368"/>
                    </a:cubicBezTo>
                    <a:cubicBezTo>
                      <a:pt x="144973" y="178035"/>
                      <a:pt x="147259" y="176606"/>
                      <a:pt x="150021" y="174892"/>
                    </a:cubicBezTo>
                    <a:close/>
                    <a:moveTo>
                      <a:pt x="161356" y="108121"/>
                    </a:moveTo>
                    <a:cubicBezTo>
                      <a:pt x="159832" y="108788"/>
                      <a:pt x="158118" y="109264"/>
                      <a:pt x="156784" y="110121"/>
                    </a:cubicBezTo>
                    <a:cubicBezTo>
                      <a:pt x="152784" y="112884"/>
                      <a:pt x="148688" y="115551"/>
                      <a:pt x="145068" y="118694"/>
                    </a:cubicBezTo>
                    <a:cubicBezTo>
                      <a:pt x="139449" y="123552"/>
                      <a:pt x="134210" y="128695"/>
                      <a:pt x="128781" y="133839"/>
                    </a:cubicBezTo>
                    <a:cubicBezTo>
                      <a:pt x="128209" y="134315"/>
                      <a:pt x="127923" y="135077"/>
                      <a:pt x="127447" y="135839"/>
                    </a:cubicBezTo>
                    <a:cubicBezTo>
                      <a:pt x="138401" y="137173"/>
                      <a:pt x="150688" y="132696"/>
                      <a:pt x="157927" y="124980"/>
                    </a:cubicBezTo>
                    <a:cubicBezTo>
                      <a:pt x="160404" y="122313"/>
                      <a:pt x="162785" y="119456"/>
                      <a:pt x="163452" y="115741"/>
                    </a:cubicBezTo>
                    <a:cubicBezTo>
                      <a:pt x="163833" y="112979"/>
                      <a:pt x="163642" y="110407"/>
                      <a:pt x="161356" y="108121"/>
                    </a:cubicBezTo>
                    <a:close/>
                    <a:moveTo>
                      <a:pt x="122208" y="152127"/>
                    </a:moveTo>
                    <a:cubicBezTo>
                      <a:pt x="121828" y="149365"/>
                      <a:pt x="120589" y="146698"/>
                      <a:pt x="117541" y="145269"/>
                    </a:cubicBezTo>
                    <a:cubicBezTo>
                      <a:pt x="115541" y="144221"/>
                      <a:pt x="113731" y="144697"/>
                      <a:pt x="112397" y="146412"/>
                    </a:cubicBezTo>
                    <a:cubicBezTo>
                      <a:pt x="110207" y="149079"/>
                      <a:pt x="110016" y="152603"/>
                      <a:pt x="111826" y="155556"/>
                    </a:cubicBezTo>
                    <a:cubicBezTo>
                      <a:pt x="113159" y="157746"/>
                      <a:pt x="115636" y="158985"/>
                      <a:pt x="117636" y="158509"/>
                    </a:cubicBezTo>
                    <a:cubicBezTo>
                      <a:pt x="120208" y="157842"/>
                      <a:pt x="122208" y="155175"/>
                      <a:pt x="122208" y="152127"/>
                    </a:cubicBezTo>
                    <a:close/>
                    <a:moveTo>
                      <a:pt x="123732" y="122980"/>
                    </a:moveTo>
                    <a:cubicBezTo>
                      <a:pt x="127161" y="119456"/>
                      <a:pt x="130209" y="116313"/>
                      <a:pt x="133448" y="112217"/>
                    </a:cubicBezTo>
                    <a:cubicBezTo>
                      <a:pt x="125828" y="112122"/>
                      <a:pt x="119160" y="112788"/>
                      <a:pt x="112588" y="113932"/>
                    </a:cubicBezTo>
                    <a:cubicBezTo>
                      <a:pt x="112493" y="114217"/>
                      <a:pt x="112397" y="114503"/>
                      <a:pt x="112303" y="114789"/>
                    </a:cubicBezTo>
                    <a:cubicBezTo>
                      <a:pt x="116017" y="117456"/>
                      <a:pt x="119732" y="120123"/>
                      <a:pt x="123732" y="122980"/>
                    </a:cubicBezTo>
                    <a:close/>
                    <a:moveTo>
                      <a:pt x="161356" y="143173"/>
                    </a:moveTo>
                    <a:cubicBezTo>
                      <a:pt x="159355" y="143269"/>
                      <a:pt x="156879" y="146031"/>
                      <a:pt x="156879" y="148221"/>
                    </a:cubicBezTo>
                    <a:cubicBezTo>
                      <a:pt x="156879" y="150031"/>
                      <a:pt x="159641" y="152508"/>
                      <a:pt x="161642" y="152508"/>
                    </a:cubicBezTo>
                    <a:cubicBezTo>
                      <a:pt x="163546" y="152412"/>
                      <a:pt x="166118" y="149555"/>
                      <a:pt x="166118" y="147460"/>
                    </a:cubicBezTo>
                    <a:cubicBezTo>
                      <a:pt x="166118" y="145650"/>
                      <a:pt x="163261" y="143078"/>
                      <a:pt x="161356" y="14317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7" name="任意多边形: 形状 76"/>
              <p:cNvSpPr/>
              <p:nvPr/>
            </p:nvSpPr>
            <p:spPr>
              <a:xfrm>
                <a:off x="7556482" y="3206990"/>
                <a:ext cx="206106" cy="220191"/>
              </a:xfrm>
              <a:custGeom>
                <a:avLst/>
                <a:gdLst>
                  <a:gd name="connsiteX0" fmla="*/ 206107 w 206106"/>
                  <a:gd name="connsiteY0" fmla="*/ 32462 h 220191"/>
                  <a:gd name="connsiteX1" fmla="*/ 189533 w 206106"/>
                  <a:gd name="connsiteY1" fmla="*/ 40748 h 220191"/>
                  <a:gd name="connsiteX2" fmla="*/ 164959 w 206106"/>
                  <a:gd name="connsiteY2" fmla="*/ 52750 h 220191"/>
                  <a:gd name="connsiteX3" fmla="*/ 130955 w 206106"/>
                  <a:gd name="connsiteY3" fmla="*/ 81230 h 220191"/>
                  <a:gd name="connsiteX4" fmla="*/ 111523 w 206106"/>
                  <a:gd name="connsiteY4" fmla="*/ 107233 h 220191"/>
                  <a:gd name="connsiteX5" fmla="*/ 95236 w 206106"/>
                  <a:gd name="connsiteY5" fmla="*/ 127807 h 220191"/>
                  <a:gd name="connsiteX6" fmla="*/ 76281 w 206106"/>
                  <a:gd name="connsiteY6" fmla="*/ 150953 h 220191"/>
                  <a:gd name="connsiteX7" fmla="*/ 71042 w 206106"/>
                  <a:gd name="connsiteY7" fmla="*/ 161430 h 220191"/>
                  <a:gd name="connsiteX8" fmla="*/ 75043 w 206106"/>
                  <a:gd name="connsiteY8" fmla="*/ 161716 h 220191"/>
                  <a:gd name="connsiteX9" fmla="*/ 99522 w 206106"/>
                  <a:gd name="connsiteY9" fmla="*/ 158191 h 220191"/>
                  <a:gd name="connsiteX10" fmla="*/ 129907 w 206106"/>
                  <a:gd name="connsiteY10" fmla="*/ 150476 h 220191"/>
                  <a:gd name="connsiteX11" fmla="*/ 157149 w 206106"/>
                  <a:gd name="connsiteY11" fmla="*/ 149048 h 220191"/>
                  <a:gd name="connsiteX12" fmla="*/ 168579 w 206106"/>
                  <a:gd name="connsiteY12" fmla="*/ 156572 h 220191"/>
                  <a:gd name="connsiteX13" fmla="*/ 168388 w 206106"/>
                  <a:gd name="connsiteY13" fmla="*/ 178289 h 220191"/>
                  <a:gd name="connsiteX14" fmla="*/ 158101 w 206106"/>
                  <a:gd name="connsiteY14" fmla="*/ 185243 h 220191"/>
                  <a:gd name="connsiteX15" fmla="*/ 129430 w 206106"/>
                  <a:gd name="connsiteY15" fmla="*/ 190577 h 220191"/>
                  <a:gd name="connsiteX16" fmla="*/ 96664 w 206106"/>
                  <a:gd name="connsiteY16" fmla="*/ 197816 h 220191"/>
                  <a:gd name="connsiteX17" fmla="*/ 51707 w 206106"/>
                  <a:gd name="connsiteY17" fmla="*/ 210389 h 220191"/>
                  <a:gd name="connsiteX18" fmla="*/ 9796 w 206106"/>
                  <a:gd name="connsiteY18" fmla="*/ 220009 h 220191"/>
                  <a:gd name="connsiteX19" fmla="*/ 5701 w 206106"/>
                  <a:gd name="connsiteY19" fmla="*/ 217818 h 220191"/>
                  <a:gd name="connsiteX20" fmla="*/ 1891 w 206106"/>
                  <a:gd name="connsiteY20" fmla="*/ 177527 h 220191"/>
                  <a:gd name="connsiteX21" fmla="*/ 9130 w 206106"/>
                  <a:gd name="connsiteY21" fmla="*/ 165145 h 220191"/>
                  <a:gd name="connsiteX22" fmla="*/ 23703 w 206106"/>
                  <a:gd name="connsiteY22" fmla="*/ 153620 h 220191"/>
                  <a:gd name="connsiteX23" fmla="*/ 42753 w 206106"/>
                  <a:gd name="connsiteY23" fmla="*/ 137332 h 220191"/>
                  <a:gd name="connsiteX24" fmla="*/ 67423 w 206106"/>
                  <a:gd name="connsiteY24" fmla="*/ 107042 h 220191"/>
                  <a:gd name="connsiteX25" fmla="*/ 95617 w 206106"/>
                  <a:gd name="connsiteY25" fmla="*/ 71609 h 220191"/>
                  <a:gd name="connsiteX26" fmla="*/ 98760 w 206106"/>
                  <a:gd name="connsiteY26" fmla="*/ 67132 h 220191"/>
                  <a:gd name="connsiteX27" fmla="*/ 86378 w 206106"/>
                  <a:gd name="connsiteY27" fmla="*/ 70371 h 220191"/>
                  <a:gd name="connsiteX28" fmla="*/ 60756 w 206106"/>
                  <a:gd name="connsiteY28" fmla="*/ 78944 h 220191"/>
                  <a:gd name="connsiteX29" fmla="*/ 37705 w 206106"/>
                  <a:gd name="connsiteY29" fmla="*/ 82373 h 220191"/>
                  <a:gd name="connsiteX30" fmla="*/ 30180 w 206106"/>
                  <a:gd name="connsiteY30" fmla="*/ 75324 h 220191"/>
                  <a:gd name="connsiteX31" fmla="*/ 31228 w 206106"/>
                  <a:gd name="connsiteY31" fmla="*/ 68942 h 220191"/>
                  <a:gd name="connsiteX32" fmla="*/ 43229 w 206106"/>
                  <a:gd name="connsiteY32" fmla="*/ 50749 h 220191"/>
                  <a:gd name="connsiteX33" fmla="*/ 58564 w 206106"/>
                  <a:gd name="connsiteY33" fmla="*/ 40653 h 220191"/>
                  <a:gd name="connsiteX34" fmla="*/ 92188 w 206106"/>
                  <a:gd name="connsiteY34" fmla="*/ 30938 h 220191"/>
                  <a:gd name="connsiteX35" fmla="*/ 124192 w 206106"/>
                  <a:gd name="connsiteY35" fmla="*/ 19698 h 220191"/>
                  <a:gd name="connsiteX36" fmla="*/ 135622 w 206106"/>
                  <a:gd name="connsiteY36" fmla="*/ 13221 h 220191"/>
                  <a:gd name="connsiteX37" fmla="*/ 156386 w 206106"/>
                  <a:gd name="connsiteY37" fmla="*/ 2553 h 220191"/>
                  <a:gd name="connsiteX38" fmla="*/ 187438 w 206106"/>
                  <a:gd name="connsiteY38" fmla="*/ 4553 h 220191"/>
                  <a:gd name="connsiteX39" fmla="*/ 200773 w 206106"/>
                  <a:gd name="connsiteY39" fmla="*/ 19222 h 220191"/>
                  <a:gd name="connsiteX40" fmla="*/ 206107 w 206106"/>
                  <a:gd name="connsiteY40" fmla="*/ 32462 h 2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6106" h="220191">
                    <a:moveTo>
                      <a:pt x="206107" y="32462"/>
                    </a:moveTo>
                    <a:cubicBezTo>
                      <a:pt x="200296" y="35319"/>
                      <a:pt x="194963" y="38081"/>
                      <a:pt x="189533" y="40748"/>
                    </a:cubicBezTo>
                    <a:cubicBezTo>
                      <a:pt x="181342" y="44749"/>
                      <a:pt x="172769" y="48178"/>
                      <a:pt x="164959" y="52750"/>
                    </a:cubicBezTo>
                    <a:cubicBezTo>
                      <a:pt x="152100" y="60274"/>
                      <a:pt x="141051" y="70276"/>
                      <a:pt x="130955" y="81230"/>
                    </a:cubicBezTo>
                    <a:cubicBezTo>
                      <a:pt x="123620" y="89231"/>
                      <a:pt x="117239" y="97898"/>
                      <a:pt x="111523" y="107233"/>
                    </a:cubicBezTo>
                    <a:cubicBezTo>
                      <a:pt x="106952" y="114757"/>
                      <a:pt x="101141" y="121330"/>
                      <a:pt x="95236" y="127807"/>
                    </a:cubicBezTo>
                    <a:cubicBezTo>
                      <a:pt x="88568" y="135236"/>
                      <a:pt x="81710" y="142475"/>
                      <a:pt x="76281" y="150953"/>
                    </a:cubicBezTo>
                    <a:cubicBezTo>
                      <a:pt x="74281" y="154096"/>
                      <a:pt x="72185" y="157239"/>
                      <a:pt x="71042" y="161430"/>
                    </a:cubicBezTo>
                    <a:cubicBezTo>
                      <a:pt x="72566" y="161525"/>
                      <a:pt x="73805" y="161716"/>
                      <a:pt x="75043" y="161716"/>
                    </a:cubicBezTo>
                    <a:cubicBezTo>
                      <a:pt x="83425" y="161811"/>
                      <a:pt x="91521" y="160097"/>
                      <a:pt x="99522" y="158191"/>
                    </a:cubicBezTo>
                    <a:cubicBezTo>
                      <a:pt x="109714" y="155715"/>
                      <a:pt x="119715" y="152762"/>
                      <a:pt x="129907" y="150476"/>
                    </a:cubicBezTo>
                    <a:cubicBezTo>
                      <a:pt x="138860" y="148476"/>
                      <a:pt x="147909" y="147809"/>
                      <a:pt x="157149" y="149048"/>
                    </a:cubicBezTo>
                    <a:cubicBezTo>
                      <a:pt x="162196" y="149714"/>
                      <a:pt x="166102" y="152286"/>
                      <a:pt x="168579" y="156572"/>
                    </a:cubicBezTo>
                    <a:cubicBezTo>
                      <a:pt x="172864" y="163811"/>
                      <a:pt x="172864" y="171146"/>
                      <a:pt x="168388" y="178289"/>
                    </a:cubicBezTo>
                    <a:cubicBezTo>
                      <a:pt x="166007" y="182099"/>
                      <a:pt x="162483" y="184385"/>
                      <a:pt x="158101" y="185243"/>
                    </a:cubicBezTo>
                    <a:cubicBezTo>
                      <a:pt x="148576" y="187052"/>
                      <a:pt x="138955" y="188862"/>
                      <a:pt x="129430" y="190577"/>
                    </a:cubicBezTo>
                    <a:cubicBezTo>
                      <a:pt x="118382" y="192577"/>
                      <a:pt x="107428" y="194768"/>
                      <a:pt x="96664" y="197816"/>
                    </a:cubicBezTo>
                    <a:cubicBezTo>
                      <a:pt x="81710" y="202102"/>
                      <a:pt x="66661" y="206293"/>
                      <a:pt x="51707" y="210389"/>
                    </a:cubicBezTo>
                    <a:cubicBezTo>
                      <a:pt x="37895" y="214199"/>
                      <a:pt x="23989" y="218008"/>
                      <a:pt x="9796" y="220009"/>
                    </a:cubicBezTo>
                    <a:cubicBezTo>
                      <a:pt x="6939" y="220390"/>
                      <a:pt x="6654" y="220390"/>
                      <a:pt x="5701" y="217818"/>
                    </a:cubicBezTo>
                    <a:cubicBezTo>
                      <a:pt x="558" y="204769"/>
                      <a:pt x="-2014" y="191434"/>
                      <a:pt x="1891" y="177527"/>
                    </a:cubicBezTo>
                    <a:cubicBezTo>
                      <a:pt x="3224" y="172765"/>
                      <a:pt x="5225" y="168383"/>
                      <a:pt x="9130" y="165145"/>
                    </a:cubicBezTo>
                    <a:cubicBezTo>
                      <a:pt x="13892" y="161240"/>
                      <a:pt x="18750" y="157239"/>
                      <a:pt x="23703" y="153620"/>
                    </a:cubicBezTo>
                    <a:cubicBezTo>
                      <a:pt x="30466" y="148666"/>
                      <a:pt x="37419" y="143904"/>
                      <a:pt x="42753" y="137332"/>
                    </a:cubicBezTo>
                    <a:cubicBezTo>
                      <a:pt x="50945" y="127235"/>
                      <a:pt x="59231" y="117234"/>
                      <a:pt x="67423" y="107042"/>
                    </a:cubicBezTo>
                    <a:cubicBezTo>
                      <a:pt x="76853" y="95327"/>
                      <a:pt x="86187" y="83420"/>
                      <a:pt x="95617" y="71609"/>
                    </a:cubicBezTo>
                    <a:cubicBezTo>
                      <a:pt x="96569" y="70371"/>
                      <a:pt x="97427" y="69038"/>
                      <a:pt x="98760" y="67132"/>
                    </a:cubicBezTo>
                    <a:cubicBezTo>
                      <a:pt x="93998" y="67895"/>
                      <a:pt x="90188" y="69133"/>
                      <a:pt x="86378" y="70371"/>
                    </a:cubicBezTo>
                    <a:cubicBezTo>
                      <a:pt x="77805" y="73133"/>
                      <a:pt x="69328" y="76277"/>
                      <a:pt x="60756" y="78944"/>
                    </a:cubicBezTo>
                    <a:cubicBezTo>
                      <a:pt x="53326" y="81325"/>
                      <a:pt x="45611" y="82658"/>
                      <a:pt x="37705" y="82373"/>
                    </a:cubicBezTo>
                    <a:cubicBezTo>
                      <a:pt x="32942" y="82182"/>
                      <a:pt x="30466" y="80087"/>
                      <a:pt x="30180" y="75324"/>
                    </a:cubicBezTo>
                    <a:cubicBezTo>
                      <a:pt x="30085" y="73229"/>
                      <a:pt x="30275" y="70752"/>
                      <a:pt x="31228" y="68942"/>
                    </a:cubicBezTo>
                    <a:cubicBezTo>
                      <a:pt x="34752" y="62561"/>
                      <a:pt x="38276" y="56179"/>
                      <a:pt x="43229" y="50749"/>
                    </a:cubicBezTo>
                    <a:cubicBezTo>
                      <a:pt x="47516" y="45987"/>
                      <a:pt x="52469" y="42463"/>
                      <a:pt x="58564" y="40653"/>
                    </a:cubicBezTo>
                    <a:cubicBezTo>
                      <a:pt x="69804" y="37319"/>
                      <a:pt x="80949" y="34081"/>
                      <a:pt x="92188" y="30938"/>
                    </a:cubicBezTo>
                    <a:cubicBezTo>
                      <a:pt x="103141" y="27890"/>
                      <a:pt x="114000" y="24841"/>
                      <a:pt x="124192" y="19698"/>
                    </a:cubicBezTo>
                    <a:cubicBezTo>
                      <a:pt x="128097" y="17698"/>
                      <a:pt x="131907" y="15507"/>
                      <a:pt x="135622" y="13221"/>
                    </a:cubicBezTo>
                    <a:cubicBezTo>
                      <a:pt x="142290" y="9125"/>
                      <a:pt x="148957" y="5220"/>
                      <a:pt x="156386" y="2553"/>
                    </a:cubicBezTo>
                    <a:cubicBezTo>
                      <a:pt x="167054" y="-1257"/>
                      <a:pt x="177437" y="-971"/>
                      <a:pt x="187438" y="4553"/>
                    </a:cubicBezTo>
                    <a:cubicBezTo>
                      <a:pt x="193439" y="7887"/>
                      <a:pt x="197534" y="13221"/>
                      <a:pt x="200773" y="19222"/>
                    </a:cubicBezTo>
                    <a:cubicBezTo>
                      <a:pt x="203059" y="23318"/>
                      <a:pt x="204774" y="27508"/>
                      <a:pt x="206107" y="32462"/>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nvGrpSpPr>
              <p:cNvPr id="78" name="图形 4"/>
              <p:cNvGrpSpPr/>
              <p:nvPr/>
            </p:nvGrpSpPr>
            <p:grpSpPr>
              <a:xfrm>
                <a:off x="7775067" y="3111523"/>
                <a:ext cx="278044" cy="346526"/>
                <a:chOff x="7775067" y="3111523"/>
                <a:chExt cx="278044" cy="346526"/>
              </a:xfrm>
              <a:solidFill>
                <a:srgbClr val="203E6E"/>
              </a:solidFill>
            </p:grpSpPr>
            <p:sp>
              <p:nvSpPr>
                <p:cNvPr id="91" name="任意多边形: 形状 90"/>
                <p:cNvSpPr/>
                <p:nvPr/>
              </p:nvSpPr>
              <p:spPr>
                <a:xfrm>
                  <a:off x="7775067" y="3111523"/>
                  <a:ext cx="251990" cy="336742"/>
                </a:xfrm>
                <a:custGeom>
                  <a:avLst/>
                  <a:gdLst>
                    <a:gd name="connsiteX0" fmla="*/ 180403 w 251990"/>
                    <a:gd name="connsiteY0" fmla="*/ 2294 h 336742"/>
                    <a:gd name="connsiteX1" fmla="*/ 198405 w 251990"/>
                    <a:gd name="connsiteY1" fmla="*/ 4198 h 336742"/>
                    <a:gd name="connsiteX2" fmla="*/ 210026 w 251990"/>
                    <a:gd name="connsiteY2" fmla="*/ 20772 h 336742"/>
                    <a:gd name="connsiteX3" fmla="*/ 213931 w 251990"/>
                    <a:gd name="connsiteY3" fmla="*/ 40012 h 336742"/>
                    <a:gd name="connsiteX4" fmla="*/ 208312 w 251990"/>
                    <a:gd name="connsiteY4" fmla="*/ 80970 h 336742"/>
                    <a:gd name="connsiteX5" fmla="*/ 192500 w 251990"/>
                    <a:gd name="connsiteY5" fmla="*/ 125261 h 336742"/>
                    <a:gd name="connsiteX6" fmla="*/ 187833 w 251990"/>
                    <a:gd name="connsiteY6" fmla="*/ 139072 h 336742"/>
                    <a:gd name="connsiteX7" fmla="*/ 190690 w 251990"/>
                    <a:gd name="connsiteY7" fmla="*/ 139263 h 336742"/>
                    <a:gd name="connsiteX8" fmla="*/ 204882 w 251990"/>
                    <a:gd name="connsiteY8" fmla="*/ 132214 h 336742"/>
                    <a:gd name="connsiteX9" fmla="*/ 220218 w 251990"/>
                    <a:gd name="connsiteY9" fmla="*/ 119832 h 336742"/>
                    <a:gd name="connsiteX10" fmla="*/ 235172 w 251990"/>
                    <a:gd name="connsiteY10" fmla="*/ 114784 h 336742"/>
                    <a:gd name="connsiteX11" fmla="*/ 238410 w 251990"/>
                    <a:gd name="connsiteY11" fmla="*/ 114498 h 336742"/>
                    <a:gd name="connsiteX12" fmla="*/ 251555 w 251990"/>
                    <a:gd name="connsiteY12" fmla="*/ 124880 h 336742"/>
                    <a:gd name="connsiteX13" fmla="*/ 240982 w 251990"/>
                    <a:gd name="connsiteY13" fmla="*/ 150217 h 336742"/>
                    <a:gd name="connsiteX14" fmla="*/ 217646 w 251990"/>
                    <a:gd name="connsiteY14" fmla="*/ 162218 h 336742"/>
                    <a:gd name="connsiteX15" fmla="*/ 187261 w 251990"/>
                    <a:gd name="connsiteY15" fmla="*/ 177363 h 336742"/>
                    <a:gd name="connsiteX16" fmla="*/ 152305 w 251990"/>
                    <a:gd name="connsiteY16" fmla="*/ 208510 h 336742"/>
                    <a:gd name="connsiteX17" fmla="*/ 136017 w 251990"/>
                    <a:gd name="connsiteY17" fmla="*/ 231370 h 336742"/>
                    <a:gd name="connsiteX18" fmla="*/ 105918 w 251990"/>
                    <a:gd name="connsiteY18" fmla="*/ 267470 h 336742"/>
                    <a:gd name="connsiteX19" fmla="*/ 60579 w 251990"/>
                    <a:gd name="connsiteY19" fmla="*/ 312904 h 336742"/>
                    <a:gd name="connsiteX20" fmla="*/ 55245 w 251990"/>
                    <a:gd name="connsiteY20" fmla="*/ 318428 h 336742"/>
                    <a:gd name="connsiteX21" fmla="*/ 37242 w 251990"/>
                    <a:gd name="connsiteY21" fmla="*/ 330525 h 336742"/>
                    <a:gd name="connsiteX22" fmla="*/ 3714 w 251990"/>
                    <a:gd name="connsiteY22" fmla="*/ 336716 h 336742"/>
                    <a:gd name="connsiteX23" fmla="*/ 1143 w 251990"/>
                    <a:gd name="connsiteY23" fmla="*/ 336526 h 336742"/>
                    <a:gd name="connsiteX24" fmla="*/ 0 w 251990"/>
                    <a:gd name="connsiteY24" fmla="*/ 336050 h 336742"/>
                    <a:gd name="connsiteX25" fmla="*/ 1809 w 251990"/>
                    <a:gd name="connsiteY25" fmla="*/ 322429 h 336742"/>
                    <a:gd name="connsiteX26" fmla="*/ 6286 w 251990"/>
                    <a:gd name="connsiteY26" fmla="*/ 316333 h 336742"/>
                    <a:gd name="connsiteX27" fmla="*/ 26384 w 251990"/>
                    <a:gd name="connsiteY27" fmla="*/ 300521 h 336742"/>
                    <a:gd name="connsiteX28" fmla="*/ 67723 w 251990"/>
                    <a:gd name="connsiteY28" fmla="*/ 264707 h 336742"/>
                    <a:gd name="connsiteX29" fmla="*/ 112776 w 251990"/>
                    <a:gd name="connsiteY29" fmla="*/ 219463 h 336742"/>
                    <a:gd name="connsiteX30" fmla="*/ 118300 w 251990"/>
                    <a:gd name="connsiteY30" fmla="*/ 213939 h 336742"/>
                    <a:gd name="connsiteX31" fmla="*/ 107537 w 251990"/>
                    <a:gd name="connsiteY31" fmla="*/ 210129 h 336742"/>
                    <a:gd name="connsiteX32" fmla="*/ 91059 w 251990"/>
                    <a:gd name="connsiteY32" fmla="*/ 204223 h 336742"/>
                    <a:gd name="connsiteX33" fmla="*/ 86773 w 251990"/>
                    <a:gd name="connsiteY33" fmla="*/ 177458 h 336742"/>
                    <a:gd name="connsiteX34" fmla="*/ 97536 w 251990"/>
                    <a:gd name="connsiteY34" fmla="*/ 173172 h 336742"/>
                    <a:gd name="connsiteX35" fmla="*/ 118300 w 251990"/>
                    <a:gd name="connsiteY35" fmla="*/ 171553 h 336742"/>
                    <a:gd name="connsiteX36" fmla="*/ 131540 w 251990"/>
                    <a:gd name="connsiteY36" fmla="*/ 169171 h 336742"/>
                    <a:gd name="connsiteX37" fmla="*/ 157448 w 251990"/>
                    <a:gd name="connsiteY37" fmla="*/ 148217 h 336742"/>
                    <a:gd name="connsiteX38" fmla="*/ 168116 w 251990"/>
                    <a:gd name="connsiteY38" fmla="*/ 125928 h 336742"/>
                    <a:gd name="connsiteX39" fmla="*/ 179831 w 251990"/>
                    <a:gd name="connsiteY39" fmla="*/ 88685 h 336742"/>
                    <a:gd name="connsiteX40" fmla="*/ 187737 w 251990"/>
                    <a:gd name="connsiteY40" fmla="*/ 43156 h 336742"/>
                    <a:gd name="connsiteX41" fmla="*/ 185071 w 251990"/>
                    <a:gd name="connsiteY41" fmla="*/ 22582 h 336742"/>
                    <a:gd name="connsiteX42" fmla="*/ 180689 w 251990"/>
                    <a:gd name="connsiteY42" fmla="*/ 4865 h 336742"/>
                    <a:gd name="connsiteX43" fmla="*/ 180403 w 251990"/>
                    <a:gd name="connsiteY43" fmla="*/ 2294 h 3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990" h="336742">
                      <a:moveTo>
                        <a:pt x="180403" y="2294"/>
                      </a:moveTo>
                      <a:cubicBezTo>
                        <a:pt x="185165" y="-1516"/>
                        <a:pt x="192881" y="-373"/>
                        <a:pt x="198405" y="4198"/>
                      </a:cubicBezTo>
                      <a:cubicBezTo>
                        <a:pt x="203835" y="8675"/>
                        <a:pt x="207264" y="14486"/>
                        <a:pt x="210026" y="20772"/>
                      </a:cubicBezTo>
                      <a:cubicBezTo>
                        <a:pt x="212693" y="26868"/>
                        <a:pt x="213455" y="33440"/>
                        <a:pt x="213931" y="40012"/>
                      </a:cubicBezTo>
                      <a:cubicBezTo>
                        <a:pt x="214884" y="54014"/>
                        <a:pt x="212597" y="67730"/>
                        <a:pt x="208312" y="80970"/>
                      </a:cubicBezTo>
                      <a:cubicBezTo>
                        <a:pt x="203454" y="95829"/>
                        <a:pt x="197739" y="110497"/>
                        <a:pt x="192500" y="125261"/>
                      </a:cubicBezTo>
                      <a:cubicBezTo>
                        <a:pt x="190881" y="129738"/>
                        <a:pt x="189452" y="134215"/>
                        <a:pt x="187833" y="139072"/>
                      </a:cubicBezTo>
                      <a:cubicBezTo>
                        <a:pt x="189166" y="139168"/>
                        <a:pt x="189928" y="139453"/>
                        <a:pt x="190690" y="139263"/>
                      </a:cubicBezTo>
                      <a:cubicBezTo>
                        <a:pt x="196119" y="138311"/>
                        <a:pt x="200691" y="135548"/>
                        <a:pt x="204882" y="132214"/>
                      </a:cubicBezTo>
                      <a:cubicBezTo>
                        <a:pt x="210026" y="128119"/>
                        <a:pt x="214979" y="123833"/>
                        <a:pt x="220218" y="119832"/>
                      </a:cubicBezTo>
                      <a:cubicBezTo>
                        <a:pt x="224599" y="116498"/>
                        <a:pt x="229552" y="114784"/>
                        <a:pt x="235172" y="114784"/>
                      </a:cubicBezTo>
                      <a:cubicBezTo>
                        <a:pt x="236220" y="114784"/>
                        <a:pt x="237363" y="114688"/>
                        <a:pt x="238410" y="114498"/>
                      </a:cubicBezTo>
                      <a:cubicBezTo>
                        <a:pt x="245554" y="113736"/>
                        <a:pt x="250221" y="116594"/>
                        <a:pt x="251555" y="124880"/>
                      </a:cubicBezTo>
                      <a:cubicBezTo>
                        <a:pt x="253174" y="135167"/>
                        <a:pt x="250412" y="144121"/>
                        <a:pt x="240982" y="150217"/>
                      </a:cubicBezTo>
                      <a:cubicBezTo>
                        <a:pt x="233553" y="154979"/>
                        <a:pt x="225742" y="158789"/>
                        <a:pt x="217646" y="162218"/>
                      </a:cubicBezTo>
                      <a:cubicBezTo>
                        <a:pt x="207264" y="166695"/>
                        <a:pt x="196977" y="171362"/>
                        <a:pt x="187261" y="177363"/>
                      </a:cubicBezTo>
                      <a:cubicBezTo>
                        <a:pt x="173736" y="185650"/>
                        <a:pt x="162020" y="196127"/>
                        <a:pt x="152305" y="208510"/>
                      </a:cubicBezTo>
                      <a:cubicBezTo>
                        <a:pt x="146494" y="215844"/>
                        <a:pt x="141351" y="223654"/>
                        <a:pt x="136017" y="231370"/>
                      </a:cubicBezTo>
                      <a:cubicBezTo>
                        <a:pt x="127063" y="244324"/>
                        <a:pt x="116967" y="256325"/>
                        <a:pt x="105918" y="267470"/>
                      </a:cubicBezTo>
                      <a:cubicBezTo>
                        <a:pt x="90964" y="282710"/>
                        <a:pt x="75628" y="297759"/>
                        <a:pt x="60579" y="312904"/>
                      </a:cubicBezTo>
                      <a:cubicBezTo>
                        <a:pt x="58769" y="314713"/>
                        <a:pt x="56864" y="316428"/>
                        <a:pt x="55245" y="318428"/>
                      </a:cubicBezTo>
                      <a:cubicBezTo>
                        <a:pt x="50578" y="324429"/>
                        <a:pt x="44005" y="327763"/>
                        <a:pt x="37242" y="330525"/>
                      </a:cubicBezTo>
                      <a:cubicBezTo>
                        <a:pt x="26575" y="335002"/>
                        <a:pt x="15335" y="337002"/>
                        <a:pt x="3714" y="336716"/>
                      </a:cubicBezTo>
                      <a:cubicBezTo>
                        <a:pt x="2857" y="336716"/>
                        <a:pt x="2000" y="336621"/>
                        <a:pt x="1143" y="336526"/>
                      </a:cubicBezTo>
                      <a:cubicBezTo>
                        <a:pt x="762" y="336526"/>
                        <a:pt x="476" y="336240"/>
                        <a:pt x="0" y="336050"/>
                      </a:cubicBezTo>
                      <a:cubicBezTo>
                        <a:pt x="285" y="331478"/>
                        <a:pt x="381" y="326905"/>
                        <a:pt x="1809" y="322429"/>
                      </a:cubicBezTo>
                      <a:cubicBezTo>
                        <a:pt x="2667" y="319857"/>
                        <a:pt x="4286" y="317952"/>
                        <a:pt x="6286" y="316333"/>
                      </a:cubicBezTo>
                      <a:cubicBezTo>
                        <a:pt x="12954" y="310999"/>
                        <a:pt x="19526" y="305570"/>
                        <a:pt x="26384" y="300521"/>
                      </a:cubicBezTo>
                      <a:cubicBezTo>
                        <a:pt x="41053" y="289568"/>
                        <a:pt x="54769" y="277566"/>
                        <a:pt x="67723" y="264707"/>
                      </a:cubicBezTo>
                      <a:cubicBezTo>
                        <a:pt x="82867" y="249753"/>
                        <a:pt x="97726" y="234513"/>
                        <a:pt x="112776" y="219463"/>
                      </a:cubicBezTo>
                      <a:cubicBezTo>
                        <a:pt x="114490" y="217749"/>
                        <a:pt x="116109" y="216130"/>
                        <a:pt x="118300" y="213939"/>
                      </a:cubicBezTo>
                      <a:cubicBezTo>
                        <a:pt x="114300" y="212510"/>
                        <a:pt x="110871" y="211367"/>
                        <a:pt x="107537" y="210129"/>
                      </a:cubicBezTo>
                      <a:cubicBezTo>
                        <a:pt x="102012" y="208129"/>
                        <a:pt x="96488" y="206319"/>
                        <a:pt x="91059" y="204223"/>
                      </a:cubicBezTo>
                      <a:cubicBezTo>
                        <a:pt x="81629" y="200604"/>
                        <a:pt x="77628" y="184602"/>
                        <a:pt x="86773" y="177458"/>
                      </a:cubicBezTo>
                      <a:cubicBezTo>
                        <a:pt x="89915" y="174982"/>
                        <a:pt x="93630" y="173553"/>
                        <a:pt x="97536" y="173172"/>
                      </a:cubicBezTo>
                      <a:cubicBezTo>
                        <a:pt x="104394" y="172505"/>
                        <a:pt x="111347" y="172219"/>
                        <a:pt x="118300" y="171553"/>
                      </a:cubicBezTo>
                      <a:cubicBezTo>
                        <a:pt x="122777" y="171077"/>
                        <a:pt x="127349" y="170600"/>
                        <a:pt x="131540" y="169171"/>
                      </a:cubicBezTo>
                      <a:cubicBezTo>
                        <a:pt x="142780" y="165457"/>
                        <a:pt x="150971" y="157837"/>
                        <a:pt x="157448" y="148217"/>
                      </a:cubicBezTo>
                      <a:cubicBezTo>
                        <a:pt x="162115" y="141359"/>
                        <a:pt x="165544" y="133834"/>
                        <a:pt x="168116" y="125928"/>
                      </a:cubicBezTo>
                      <a:cubicBezTo>
                        <a:pt x="172021" y="113545"/>
                        <a:pt x="176117" y="101163"/>
                        <a:pt x="179831" y="88685"/>
                      </a:cubicBezTo>
                      <a:cubicBezTo>
                        <a:pt x="184309" y="73826"/>
                        <a:pt x="187547" y="58777"/>
                        <a:pt x="187737" y="43156"/>
                      </a:cubicBezTo>
                      <a:cubicBezTo>
                        <a:pt x="187833" y="36203"/>
                        <a:pt x="186785" y="29344"/>
                        <a:pt x="185071" y="22582"/>
                      </a:cubicBezTo>
                      <a:cubicBezTo>
                        <a:pt x="183642" y="16676"/>
                        <a:pt x="182118" y="10771"/>
                        <a:pt x="180689" y="4865"/>
                      </a:cubicBezTo>
                      <a:cubicBezTo>
                        <a:pt x="180594" y="4103"/>
                        <a:pt x="180498" y="3151"/>
                        <a:pt x="180403" y="229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2" name="任意多边形: 形状 91"/>
                <p:cNvSpPr/>
                <p:nvPr/>
              </p:nvSpPr>
              <p:spPr>
                <a:xfrm>
                  <a:off x="7939609" y="3367107"/>
                  <a:ext cx="113502" cy="90942"/>
                </a:xfrm>
                <a:custGeom>
                  <a:avLst/>
                  <a:gdLst>
                    <a:gd name="connsiteX0" fmla="*/ 82345 w 113502"/>
                    <a:gd name="connsiteY0" fmla="*/ 90943 h 90942"/>
                    <a:gd name="connsiteX1" fmla="*/ 77297 w 113502"/>
                    <a:gd name="connsiteY1" fmla="*/ 80370 h 90942"/>
                    <a:gd name="connsiteX2" fmla="*/ 74344 w 113502"/>
                    <a:gd name="connsiteY2" fmla="*/ 61225 h 90942"/>
                    <a:gd name="connsiteX3" fmla="*/ 67676 w 113502"/>
                    <a:gd name="connsiteY3" fmla="*/ 46461 h 90942"/>
                    <a:gd name="connsiteX4" fmla="*/ 40245 w 113502"/>
                    <a:gd name="connsiteY4" fmla="*/ 30459 h 90942"/>
                    <a:gd name="connsiteX5" fmla="*/ 16432 w 113502"/>
                    <a:gd name="connsiteY5" fmla="*/ 26935 h 90942"/>
                    <a:gd name="connsiteX6" fmla="*/ 49 w 113502"/>
                    <a:gd name="connsiteY6" fmla="*/ 11981 h 90942"/>
                    <a:gd name="connsiteX7" fmla="*/ 907 w 113502"/>
                    <a:gd name="connsiteY7" fmla="*/ 8742 h 90942"/>
                    <a:gd name="connsiteX8" fmla="*/ 17480 w 113502"/>
                    <a:gd name="connsiteY8" fmla="*/ 75 h 90942"/>
                    <a:gd name="connsiteX9" fmla="*/ 54246 w 113502"/>
                    <a:gd name="connsiteY9" fmla="*/ 2551 h 90942"/>
                    <a:gd name="connsiteX10" fmla="*/ 97776 w 113502"/>
                    <a:gd name="connsiteY10" fmla="*/ 20363 h 90942"/>
                    <a:gd name="connsiteX11" fmla="*/ 111016 w 113502"/>
                    <a:gd name="connsiteY11" fmla="*/ 36079 h 90942"/>
                    <a:gd name="connsiteX12" fmla="*/ 111968 w 113502"/>
                    <a:gd name="connsiteY12" fmla="*/ 57129 h 90942"/>
                    <a:gd name="connsiteX13" fmla="*/ 93204 w 113502"/>
                    <a:gd name="connsiteY13" fmla="*/ 83037 h 90942"/>
                    <a:gd name="connsiteX14" fmla="*/ 82345 w 113502"/>
                    <a:gd name="connsiteY14" fmla="*/ 90943 h 9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02" h="90942">
                      <a:moveTo>
                        <a:pt x="82345" y="90943"/>
                      </a:moveTo>
                      <a:cubicBezTo>
                        <a:pt x="79488" y="87514"/>
                        <a:pt x="77964" y="84085"/>
                        <a:pt x="77297" y="80370"/>
                      </a:cubicBezTo>
                      <a:cubicBezTo>
                        <a:pt x="76154" y="73988"/>
                        <a:pt x="75392" y="67607"/>
                        <a:pt x="74344" y="61225"/>
                      </a:cubicBezTo>
                      <a:cubicBezTo>
                        <a:pt x="73487" y="55701"/>
                        <a:pt x="71106" y="50938"/>
                        <a:pt x="67676" y="46461"/>
                      </a:cubicBezTo>
                      <a:cubicBezTo>
                        <a:pt x="60628" y="37412"/>
                        <a:pt x="51198" y="32555"/>
                        <a:pt x="40245" y="30459"/>
                      </a:cubicBezTo>
                      <a:cubicBezTo>
                        <a:pt x="32339" y="28935"/>
                        <a:pt x="24433" y="27792"/>
                        <a:pt x="16432" y="26935"/>
                      </a:cubicBezTo>
                      <a:cubicBezTo>
                        <a:pt x="7288" y="25887"/>
                        <a:pt x="1764" y="19125"/>
                        <a:pt x="49" y="11981"/>
                      </a:cubicBezTo>
                      <a:cubicBezTo>
                        <a:pt x="-142" y="11028"/>
                        <a:pt x="240" y="9504"/>
                        <a:pt x="907" y="8742"/>
                      </a:cubicBezTo>
                      <a:cubicBezTo>
                        <a:pt x="5288" y="3694"/>
                        <a:pt x="10432" y="170"/>
                        <a:pt x="17480" y="75"/>
                      </a:cubicBezTo>
                      <a:cubicBezTo>
                        <a:pt x="29862" y="-211"/>
                        <a:pt x="42149" y="265"/>
                        <a:pt x="54246" y="2551"/>
                      </a:cubicBezTo>
                      <a:cubicBezTo>
                        <a:pt x="69963" y="5504"/>
                        <a:pt x="84726" y="10838"/>
                        <a:pt x="97776" y="20363"/>
                      </a:cubicBezTo>
                      <a:cubicBezTo>
                        <a:pt x="103490" y="24554"/>
                        <a:pt x="108063" y="29602"/>
                        <a:pt x="111016" y="36079"/>
                      </a:cubicBezTo>
                      <a:cubicBezTo>
                        <a:pt x="114254" y="42937"/>
                        <a:pt x="114064" y="49985"/>
                        <a:pt x="111968" y="57129"/>
                      </a:cubicBezTo>
                      <a:cubicBezTo>
                        <a:pt x="108729" y="67988"/>
                        <a:pt x="101776" y="76084"/>
                        <a:pt x="93204" y="83037"/>
                      </a:cubicBezTo>
                      <a:cubicBezTo>
                        <a:pt x="89965" y="85704"/>
                        <a:pt x="86250" y="88085"/>
                        <a:pt x="82345" y="90943"/>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79" name="图形 4"/>
              <p:cNvGrpSpPr/>
              <p:nvPr/>
            </p:nvGrpSpPr>
            <p:grpSpPr>
              <a:xfrm>
                <a:off x="6935533" y="3137153"/>
                <a:ext cx="217660" cy="381580"/>
                <a:chOff x="6935533" y="3137153"/>
                <a:chExt cx="217660" cy="381580"/>
              </a:xfrm>
              <a:solidFill>
                <a:srgbClr val="203E6E"/>
              </a:solidFill>
            </p:grpSpPr>
            <p:sp>
              <p:nvSpPr>
                <p:cNvPr id="89" name="任意多边形: 形状 88"/>
                <p:cNvSpPr/>
                <p:nvPr/>
              </p:nvSpPr>
              <p:spPr>
                <a:xfrm>
                  <a:off x="6935533" y="3187540"/>
                  <a:ext cx="217660" cy="331193"/>
                </a:xfrm>
                <a:custGeom>
                  <a:avLst/>
                  <a:gdLst>
                    <a:gd name="connsiteX0" fmla="*/ 108871 w 217660"/>
                    <a:gd name="connsiteY0" fmla="*/ 66389 h 331193"/>
                    <a:gd name="connsiteX1" fmla="*/ 90868 w 217660"/>
                    <a:gd name="connsiteY1" fmla="*/ 77153 h 331193"/>
                    <a:gd name="connsiteX2" fmla="*/ 69247 w 217660"/>
                    <a:gd name="connsiteY2" fmla="*/ 104489 h 331193"/>
                    <a:gd name="connsiteX3" fmla="*/ 56102 w 217660"/>
                    <a:gd name="connsiteY3" fmla="*/ 129730 h 331193"/>
                    <a:gd name="connsiteX4" fmla="*/ 39052 w 217660"/>
                    <a:gd name="connsiteY4" fmla="*/ 140494 h 331193"/>
                    <a:gd name="connsiteX5" fmla="*/ 17907 w 217660"/>
                    <a:gd name="connsiteY5" fmla="*/ 140303 h 331193"/>
                    <a:gd name="connsiteX6" fmla="*/ 11144 w 217660"/>
                    <a:gd name="connsiteY6" fmla="*/ 139827 h 331193"/>
                    <a:gd name="connsiteX7" fmla="*/ 15526 w 217660"/>
                    <a:gd name="connsiteY7" fmla="*/ 123158 h 331193"/>
                    <a:gd name="connsiteX8" fmla="*/ 28003 w 217660"/>
                    <a:gd name="connsiteY8" fmla="*/ 112490 h 331193"/>
                    <a:gd name="connsiteX9" fmla="*/ 57436 w 217660"/>
                    <a:gd name="connsiteY9" fmla="*/ 91535 h 331193"/>
                    <a:gd name="connsiteX10" fmla="*/ 80200 w 217660"/>
                    <a:gd name="connsiteY10" fmla="*/ 72676 h 331193"/>
                    <a:gd name="connsiteX11" fmla="*/ 102394 w 217660"/>
                    <a:gd name="connsiteY11" fmla="*/ 56674 h 331193"/>
                    <a:gd name="connsiteX12" fmla="*/ 127540 w 217660"/>
                    <a:gd name="connsiteY12" fmla="*/ 32576 h 331193"/>
                    <a:gd name="connsiteX13" fmla="*/ 148780 w 217660"/>
                    <a:gd name="connsiteY13" fmla="*/ 4286 h 331193"/>
                    <a:gd name="connsiteX14" fmla="*/ 152495 w 217660"/>
                    <a:gd name="connsiteY14" fmla="*/ 0 h 331193"/>
                    <a:gd name="connsiteX15" fmla="*/ 162877 w 217660"/>
                    <a:gd name="connsiteY15" fmla="*/ 7049 h 331193"/>
                    <a:gd name="connsiteX16" fmla="*/ 164497 w 217660"/>
                    <a:gd name="connsiteY16" fmla="*/ 9716 h 331193"/>
                    <a:gd name="connsiteX17" fmla="*/ 163354 w 217660"/>
                    <a:gd name="connsiteY17" fmla="*/ 35147 h 331193"/>
                    <a:gd name="connsiteX18" fmla="*/ 155638 w 217660"/>
                    <a:gd name="connsiteY18" fmla="*/ 47625 h 331193"/>
                    <a:gd name="connsiteX19" fmla="*/ 127063 w 217660"/>
                    <a:gd name="connsiteY19" fmla="*/ 76771 h 331193"/>
                    <a:gd name="connsiteX20" fmla="*/ 99441 w 217660"/>
                    <a:gd name="connsiteY20" fmla="*/ 112586 h 331193"/>
                    <a:gd name="connsiteX21" fmla="*/ 89344 w 217660"/>
                    <a:gd name="connsiteY21" fmla="*/ 131445 h 331193"/>
                    <a:gd name="connsiteX22" fmla="*/ 89440 w 217660"/>
                    <a:gd name="connsiteY22" fmla="*/ 134493 h 331193"/>
                    <a:gd name="connsiteX23" fmla="*/ 93440 w 217660"/>
                    <a:gd name="connsiteY23" fmla="*/ 131540 h 331193"/>
                    <a:gd name="connsiteX24" fmla="*/ 111633 w 217660"/>
                    <a:gd name="connsiteY24" fmla="*/ 112586 h 331193"/>
                    <a:gd name="connsiteX25" fmla="*/ 134207 w 217660"/>
                    <a:gd name="connsiteY25" fmla="*/ 88773 h 331193"/>
                    <a:gd name="connsiteX26" fmla="*/ 151638 w 217660"/>
                    <a:gd name="connsiteY26" fmla="*/ 66008 h 331193"/>
                    <a:gd name="connsiteX27" fmla="*/ 166497 w 217660"/>
                    <a:gd name="connsiteY27" fmla="*/ 43529 h 331193"/>
                    <a:gd name="connsiteX28" fmla="*/ 199930 w 217660"/>
                    <a:gd name="connsiteY28" fmla="*/ 30099 h 331193"/>
                    <a:gd name="connsiteX29" fmla="*/ 213646 w 217660"/>
                    <a:gd name="connsiteY29" fmla="*/ 36386 h 331193"/>
                    <a:gd name="connsiteX30" fmla="*/ 215265 w 217660"/>
                    <a:gd name="connsiteY30" fmla="*/ 41910 h 331193"/>
                    <a:gd name="connsiteX31" fmla="*/ 210026 w 217660"/>
                    <a:gd name="connsiteY31" fmla="*/ 57436 h 331193"/>
                    <a:gd name="connsiteX32" fmla="*/ 206502 w 217660"/>
                    <a:gd name="connsiteY32" fmla="*/ 70009 h 331193"/>
                    <a:gd name="connsiteX33" fmla="*/ 207645 w 217660"/>
                    <a:gd name="connsiteY33" fmla="*/ 77819 h 331193"/>
                    <a:gd name="connsiteX34" fmla="*/ 215074 w 217660"/>
                    <a:gd name="connsiteY34" fmla="*/ 95726 h 331193"/>
                    <a:gd name="connsiteX35" fmla="*/ 216503 w 217660"/>
                    <a:gd name="connsiteY35" fmla="*/ 116872 h 331193"/>
                    <a:gd name="connsiteX36" fmla="*/ 212788 w 217660"/>
                    <a:gd name="connsiteY36" fmla="*/ 129445 h 331193"/>
                    <a:gd name="connsiteX37" fmla="*/ 199549 w 217660"/>
                    <a:gd name="connsiteY37" fmla="*/ 146113 h 331193"/>
                    <a:gd name="connsiteX38" fmla="*/ 175736 w 217660"/>
                    <a:gd name="connsiteY38" fmla="*/ 162878 h 331193"/>
                    <a:gd name="connsiteX39" fmla="*/ 156210 w 217660"/>
                    <a:gd name="connsiteY39" fmla="*/ 191071 h 331193"/>
                    <a:gd name="connsiteX40" fmla="*/ 152686 w 217660"/>
                    <a:gd name="connsiteY40" fmla="*/ 215265 h 331193"/>
                    <a:gd name="connsiteX41" fmla="*/ 148780 w 217660"/>
                    <a:gd name="connsiteY41" fmla="*/ 271748 h 331193"/>
                    <a:gd name="connsiteX42" fmla="*/ 143065 w 217660"/>
                    <a:gd name="connsiteY42" fmla="*/ 317278 h 331193"/>
                    <a:gd name="connsiteX43" fmla="*/ 138684 w 217660"/>
                    <a:gd name="connsiteY43" fmla="*/ 329184 h 331193"/>
                    <a:gd name="connsiteX44" fmla="*/ 135636 w 217660"/>
                    <a:gd name="connsiteY44" fmla="*/ 331184 h 331193"/>
                    <a:gd name="connsiteX45" fmla="*/ 129064 w 217660"/>
                    <a:gd name="connsiteY45" fmla="*/ 331184 h 331193"/>
                    <a:gd name="connsiteX46" fmla="*/ 126587 w 217660"/>
                    <a:gd name="connsiteY46" fmla="*/ 329089 h 331193"/>
                    <a:gd name="connsiteX47" fmla="*/ 125254 w 217660"/>
                    <a:gd name="connsiteY47" fmla="*/ 318611 h 331193"/>
                    <a:gd name="connsiteX48" fmla="*/ 126016 w 217660"/>
                    <a:gd name="connsiteY48" fmla="*/ 256508 h 331193"/>
                    <a:gd name="connsiteX49" fmla="*/ 130683 w 217660"/>
                    <a:gd name="connsiteY49" fmla="*/ 212979 h 331193"/>
                    <a:gd name="connsiteX50" fmla="*/ 137731 w 217660"/>
                    <a:gd name="connsiteY50" fmla="*/ 167926 h 331193"/>
                    <a:gd name="connsiteX51" fmla="*/ 140113 w 217660"/>
                    <a:gd name="connsiteY51" fmla="*/ 147638 h 331193"/>
                    <a:gd name="connsiteX52" fmla="*/ 144399 w 217660"/>
                    <a:gd name="connsiteY52" fmla="*/ 116967 h 331193"/>
                    <a:gd name="connsiteX53" fmla="*/ 144780 w 217660"/>
                    <a:gd name="connsiteY53" fmla="*/ 110490 h 331193"/>
                    <a:gd name="connsiteX54" fmla="*/ 136017 w 217660"/>
                    <a:gd name="connsiteY54" fmla="*/ 106109 h 331193"/>
                    <a:gd name="connsiteX55" fmla="*/ 115157 w 217660"/>
                    <a:gd name="connsiteY55" fmla="*/ 122587 h 331193"/>
                    <a:gd name="connsiteX56" fmla="*/ 102203 w 217660"/>
                    <a:gd name="connsiteY56" fmla="*/ 139732 h 331193"/>
                    <a:gd name="connsiteX57" fmla="*/ 98203 w 217660"/>
                    <a:gd name="connsiteY57" fmla="*/ 163830 h 331193"/>
                    <a:gd name="connsiteX58" fmla="*/ 97917 w 217660"/>
                    <a:gd name="connsiteY58" fmla="*/ 200120 h 331193"/>
                    <a:gd name="connsiteX59" fmla="*/ 87630 w 217660"/>
                    <a:gd name="connsiteY59" fmla="*/ 219932 h 331193"/>
                    <a:gd name="connsiteX60" fmla="*/ 82296 w 217660"/>
                    <a:gd name="connsiteY60" fmla="*/ 222599 h 331193"/>
                    <a:gd name="connsiteX61" fmla="*/ 71723 w 217660"/>
                    <a:gd name="connsiteY61" fmla="*/ 223456 h 331193"/>
                    <a:gd name="connsiteX62" fmla="*/ 65341 w 217660"/>
                    <a:gd name="connsiteY62" fmla="*/ 226981 h 331193"/>
                    <a:gd name="connsiteX63" fmla="*/ 56959 w 217660"/>
                    <a:gd name="connsiteY63" fmla="*/ 238030 h 331193"/>
                    <a:gd name="connsiteX64" fmla="*/ 56292 w 217660"/>
                    <a:gd name="connsiteY64" fmla="*/ 238887 h 331193"/>
                    <a:gd name="connsiteX65" fmla="*/ 48482 w 217660"/>
                    <a:gd name="connsiteY65" fmla="*/ 244412 h 331193"/>
                    <a:gd name="connsiteX66" fmla="*/ 36290 w 217660"/>
                    <a:gd name="connsiteY66" fmla="*/ 240316 h 331193"/>
                    <a:gd name="connsiteX67" fmla="*/ 32194 w 217660"/>
                    <a:gd name="connsiteY67" fmla="*/ 228981 h 331193"/>
                    <a:gd name="connsiteX68" fmla="*/ 36862 w 217660"/>
                    <a:gd name="connsiteY68" fmla="*/ 213265 h 331193"/>
                    <a:gd name="connsiteX69" fmla="*/ 42863 w 217660"/>
                    <a:gd name="connsiteY69" fmla="*/ 192310 h 331193"/>
                    <a:gd name="connsiteX70" fmla="*/ 42863 w 217660"/>
                    <a:gd name="connsiteY70" fmla="*/ 188690 h 331193"/>
                    <a:gd name="connsiteX71" fmla="*/ 37433 w 217660"/>
                    <a:gd name="connsiteY71" fmla="*/ 193072 h 331193"/>
                    <a:gd name="connsiteX72" fmla="*/ 21622 w 217660"/>
                    <a:gd name="connsiteY72" fmla="*/ 207645 h 331193"/>
                    <a:gd name="connsiteX73" fmla="*/ 8191 w 217660"/>
                    <a:gd name="connsiteY73" fmla="*/ 210979 h 331193"/>
                    <a:gd name="connsiteX74" fmla="*/ 0 w 217660"/>
                    <a:gd name="connsiteY74" fmla="*/ 208502 h 331193"/>
                    <a:gd name="connsiteX75" fmla="*/ 5429 w 217660"/>
                    <a:gd name="connsiteY75" fmla="*/ 202787 h 331193"/>
                    <a:gd name="connsiteX76" fmla="*/ 65437 w 217660"/>
                    <a:gd name="connsiteY76" fmla="*/ 139541 h 331193"/>
                    <a:gd name="connsiteX77" fmla="*/ 108680 w 217660"/>
                    <a:gd name="connsiteY77" fmla="*/ 79058 h 331193"/>
                    <a:gd name="connsiteX78" fmla="*/ 111061 w 217660"/>
                    <a:gd name="connsiteY78" fmla="*/ 74581 h 331193"/>
                    <a:gd name="connsiteX79" fmla="*/ 110680 w 217660"/>
                    <a:gd name="connsiteY79" fmla="*/ 68389 h 331193"/>
                    <a:gd name="connsiteX80" fmla="*/ 108871 w 217660"/>
                    <a:gd name="connsiteY80" fmla="*/ 66389 h 331193"/>
                    <a:gd name="connsiteX81" fmla="*/ 170593 w 217660"/>
                    <a:gd name="connsiteY81" fmla="*/ 63151 h 331193"/>
                    <a:gd name="connsiteX82" fmla="*/ 176022 w 217660"/>
                    <a:gd name="connsiteY82" fmla="*/ 73057 h 331193"/>
                    <a:gd name="connsiteX83" fmla="*/ 179165 w 217660"/>
                    <a:gd name="connsiteY83" fmla="*/ 86296 h 331193"/>
                    <a:gd name="connsiteX84" fmla="*/ 175546 w 217660"/>
                    <a:gd name="connsiteY84" fmla="*/ 99631 h 331193"/>
                    <a:gd name="connsiteX85" fmla="*/ 170497 w 217660"/>
                    <a:gd name="connsiteY85" fmla="*/ 117920 h 331193"/>
                    <a:gd name="connsiteX86" fmla="*/ 172402 w 217660"/>
                    <a:gd name="connsiteY86" fmla="*/ 131445 h 331193"/>
                    <a:gd name="connsiteX87" fmla="*/ 176403 w 217660"/>
                    <a:gd name="connsiteY87" fmla="*/ 133064 h 331193"/>
                    <a:gd name="connsiteX88" fmla="*/ 185261 w 217660"/>
                    <a:gd name="connsiteY88" fmla="*/ 126873 h 331193"/>
                    <a:gd name="connsiteX89" fmla="*/ 193643 w 217660"/>
                    <a:gd name="connsiteY89" fmla="*/ 96774 h 331193"/>
                    <a:gd name="connsiteX90" fmla="*/ 192119 w 217660"/>
                    <a:gd name="connsiteY90" fmla="*/ 90773 h 331193"/>
                    <a:gd name="connsiteX91" fmla="*/ 190405 w 217660"/>
                    <a:gd name="connsiteY91" fmla="*/ 72390 h 331193"/>
                    <a:gd name="connsiteX92" fmla="*/ 190785 w 217660"/>
                    <a:gd name="connsiteY92" fmla="*/ 61817 h 331193"/>
                    <a:gd name="connsiteX93" fmla="*/ 189166 w 217660"/>
                    <a:gd name="connsiteY93" fmla="*/ 55912 h 331193"/>
                    <a:gd name="connsiteX94" fmla="*/ 184880 w 217660"/>
                    <a:gd name="connsiteY94" fmla="*/ 54197 h 331193"/>
                    <a:gd name="connsiteX95" fmla="*/ 170593 w 217660"/>
                    <a:gd name="connsiteY95" fmla="*/ 63151 h 331193"/>
                    <a:gd name="connsiteX96" fmla="*/ 76581 w 217660"/>
                    <a:gd name="connsiteY96" fmla="*/ 169736 h 331193"/>
                    <a:gd name="connsiteX97" fmla="*/ 71247 w 217660"/>
                    <a:gd name="connsiteY97" fmla="*/ 163544 h 331193"/>
                    <a:gd name="connsiteX98" fmla="*/ 66865 w 217660"/>
                    <a:gd name="connsiteY98" fmla="*/ 170021 h 331193"/>
                    <a:gd name="connsiteX99" fmla="*/ 66865 w 217660"/>
                    <a:gd name="connsiteY99" fmla="*/ 170402 h 331193"/>
                    <a:gd name="connsiteX100" fmla="*/ 72009 w 217660"/>
                    <a:gd name="connsiteY100" fmla="*/ 175546 h 331193"/>
                    <a:gd name="connsiteX101" fmla="*/ 76581 w 217660"/>
                    <a:gd name="connsiteY101" fmla="*/ 169736 h 33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17660" h="331193">
                      <a:moveTo>
                        <a:pt x="108871" y="66389"/>
                      </a:moveTo>
                      <a:cubicBezTo>
                        <a:pt x="101917" y="68771"/>
                        <a:pt x="96202" y="72676"/>
                        <a:pt x="90868" y="77153"/>
                      </a:cubicBezTo>
                      <a:cubicBezTo>
                        <a:pt x="81915" y="84868"/>
                        <a:pt x="74962" y="94297"/>
                        <a:pt x="69247" y="104489"/>
                      </a:cubicBezTo>
                      <a:cubicBezTo>
                        <a:pt x="64579" y="112776"/>
                        <a:pt x="60388" y="121253"/>
                        <a:pt x="56102" y="129730"/>
                      </a:cubicBezTo>
                      <a:cubicBezTo>
                        <a:pt x="52578" y="136779"/>
                        <a:pt x="46482" y="140113"/>
                        <a:pt x="39052" y="140494"/>
                      </a:cubicBezTo>
                      <a:cubicBezTo>
                        <a:pt x="32004" y="140970"/>
                        <a:pt x="24955" y="140494"/>
                        <a:pt x="17907" y="140303"/>
                      </a:cubicBezTo>
                      <a:cubicBezTo>
                        <a:pt x="15716" y="140303"/>
                        <a:pt x="13621" y="140018"/>
                        <a:pt x="11144" y="139827"/>
                      </a:cubicBezTo>
                      <a:cubicBezTo>
                        <a:pt x="9715" y="133350"/>
                        <a:pt x="11620" y="127921"/>
                        <a:pt x="15526" y="123158"/>
                      </a:cubicBezTo>
                      <a:cubicBezTo>
                        <a:pt x="19050" y="118872"/>
                        <a:pt x="23526" y="115729"/>
                        <a:pt x="28003" y="112490"/>
                      </a:cubicBezTo>
                      <a:cubicBezTo>
                        <a:pt x="37814" y="105537"/>
                        <a:pt x="47815" y="98774"/>
                        <a:pt x="57436" y="91535"/>
                      </a:cubicBezTo>
                      <a:cubicBezTo>
                        <a:pt x="65246" y="85535"/>
                        <a:pt x="72580" y="78962"/>
                        <a:pt x="80200" y="72676"/>
                      </a:cubicBezTo>
                      <a:cubicBezTo>
                        <a:pt x="87249" y="66770"/>
                        <a:pt x="94583" y="61531"/>
                        <a:pt x="102394" y="56674"/>
                      </a:cubicBezTo>
                      <a:cubicBezTo>
                        <a:pt x="112490" y="50483"/>
                        <a:pt x="120491" y="41910"/>
                        <a:pt x="127540" y="32576"/>
                      </a:cubicBezTo>
                      <a:cubicBezTo>
                        <a:pt x="134683" y="23146"/>
                        <a:pt x="141732" y="13716"/>
                        <a:pt x="148780" y="4286"/>
                      </a:cubicBezTo>
                      <a:cubicBezTo>
                        <a:pt x="149828" y="2858"/>
                        <a:pt x="151162" y="1524"/>
                        <a:pt x="152495" y="0"/>
                      </a:cubicBezTo>
                      <a:cubicBezTo>
                        <a:pt x="156115" y="2381"/>
                        <a:pt x="159544" y="4667"/>
                        <a:pt x="162877" y="7049"/>
                      </a:cubicBezTo>
                      <a:cubicBezTo>
                        <a:pt x="163639" y="7620"/>
                        <a:pt x="164401" y="8763"/>
                        <a:pt x="164497" y="9716"/>
                      </a:cubicBezTo>
                      <a:cubicBezTo>
                        <a:pt x="164687" y="18193"/>
                        <a:pt x="165449" y="26765"/>
                        <a:pt x="163354" y="35147"/>
                      </a:cubicBezTo>
                      <a:cubicBezTo>
                        <a:pt x="162115" y="40100"/>
                        <a:pt x="159734" y="44387"/>
                        <a:pt x="155638" y="47625"/>
                      </a:cubicBezTo>
                      <a:cubicBezTo>
                        <a:pt x="144875" y="56102"/>
                        <a:pt x="135636" y="66104"/>
                        <a:pt x="127063" y="76771"/>
                      </a:cubicBezTo>
                      <a:cubicBezTo>
                        <a:pt x="117634" y="88583"/>
                        <a:pt x="108490" y="100584"/>
                        <a:pt x="99441" y="112586"/>
                      </a:cubicBezTo>
                      <a:cubicBezTo>
                        <a:pt x="95059" y="118301"/>
                        <a:pt x="91249" y="124396"/>
                        <a:pt x="89344" y="131445"/>
                      </a:cubicBezTo>
                      <a:cubicBezTo>
                        <a:pt x="89154" y="132302"/>
                        <a:pt x="89059" y="133255"/>
                        <a:pt x="89440" y="134493"/>
                      </a:cubicBezTo>
                      <a:cubicBezTo>
                        <a:pt x="90773" y="133541"/>
                        <a:pt x="92107" y="132588"/>
                        <a:pt x="93440" y="131540"/>
                      </a:cubicBezTo>
                      <a:cubicBezTo>
                        <a:pt x="100298" y="125921"/>
                        <a:pt x="106013" y="119348"/>
                        <a:pt x="111633" y="112586"/>
                      </a:cubicBezTo>
                      <a:cubicBezTo>
                        <a:pt x="118681" y="104108"/>
                        <a:pt x="126111" y="96203"/>
                        <a:pt x="134207" y="88773"/>
                      </a:cubicBezTo>
                      <a:cubicBezTo>
                        <a:pt x="141351" y="82201"/>
                        <a:pt x="146971" y="74486"/>
                        <a:pt x="151638" y="66008"/>
                      </a:cubicBezTo>
                      <a:cubicBezTo>
                        <a:pt x="155924" y="58103"/>
                        <a:pt x="160591" y="50387"/>
                        <a:pt x="166497" y="43529"/>
                      </a:cubicBezTo>
                      <a:cubicBezTo>
                        <a:pt x="175355" y="33147"/>
                        <a:pt x="186404" y="28670"/>
                        <a:pt x="199930" y="30099"/>
                      </a:cubicBezTo>
                      <a:cubicBezTo>
                        <a:pt x="205168" y="30671"/>
                        <a:pt x="209740" y="32671"/>
                        <a:pt x="213646" y="36386"/>
                      </a:cubicBezTo>
                      <a:cubicBezTo>
                        <a:pt x="215360" y="38005"/>
                        <a:pt x="216027" y="39719"/>
                        <a:pt x="215265" y="41910"/>
                      </a:cubicBezTo>
                      <a:cubicBezTo>
                        <a:pt x="213550" y="47054"/>
                        <a:pt x="211741" y="52292"/>
                        <a:pt x="210026" y="57436"/>
                      </a:cubicBezTo>
                      <a:cubicBezTo>
                        <a:pt x="208693" y="61627"/>
                        <a:pt x="207550" y="65818"/>
                        <a:pt x="206502" y="70009"/>
                      </a:cubicBezTo>
                      <a:cubicBezTo>
                        <a:pt x="205835" y="72676"/>
                        <a:pt x="206502" y="75247"/>
                        <a:pt x="207645" y="77819"/>
                      </a:cubicBezTo>
                      <a:cubicBezTo>
                        <a:pt x="210217" y="83725"/>
                        <a:pt x="212693" y="89726"/>
                        <a:pt x="215074" y="95726"/>
                      </a:cubicBezTo>
                      <a:cubicBezTo>
                        <a:pt x="217837" y="102584"/>
                        <a:pt x="218504" y="109633"/>
                        <a:pt x="216503" y="116872"/>
                      </a:cubicBezTo>
                      <a:cubicBezTo>
                        <a:pt x="215360" y="121063"/>
                        <a:pt x="214503" y="125444"/>
                        <a:pt x="212788" y="129445"/>
                      </a:cubicBezTo>
                      <a:cubicBezTo>
                        <a:pt x="210026" y="136208"/>
                        <a:pt x="205264" y="141732"/>
                        <a:pt x="199549" y="146113"/>
                      </a:cubicBezTo>
                      <a:cubicBezTo>
                        <a:pt x="191834" y="152019"/>
                        <a:pt x="184023" y="157829"/>
                        <a:pt x="175736" y="162878"/>
                      </a:cubicBezTo>
                      <a:cubicBezTo>
                        <a:pt x="164878" y="169545"/>
                        <a:pt x="158591" y="178975"/>
                        <a:pt x="156210" y="191071"/>
                      </a:cubicBezTo>
                      <a:cubicBezTo>
                        <a:pt x="154686" y="199072"/>
                        <a:pt x="153352" y="207169"/>
                        <a:pt x="152686" y="215265"/>
                      </a:cubicBezTo>
                      <a:cubicBezTo>
                        <a:pt x="151162" y="234029"/>
                        <a:pt x="150019" y="252889"/>
                        <a:pt x="148780" y="271748"/>
                      </a:cubicBezTo>
                      <a:cubicBezTo>
                        <a:pt x="147733" y="287084"/>
                        <a:pt x="146399" y="302324"/>
                        <a:pt x="143065" y="317278"/>
                      </a:cubicBezTo>
                      <a:cubicBezTo>
                        <a:pt x="142113" y="321374"/>
                        <a:pt x="140208" y="325279"/>
                        <a:pt x="138684" y="329184"/>
                      </a:cubicBezTo>
                      <a:cubicBezTo>
                        <a:pt x="138113" y="330613"/>
                        <a:pt x="137160" y="331280"/>
                        <a:pt x="135636" y="331184"/>
                      </a:cubicBezTo>
                      <a:cubicBezTo>
                        <a:pt x="133445" y="331089"/>
                        <a:pt x="131254" y="331184"/>
                        <a:pt x="129064" y="331184"/>
                      </a:cubicBezTo>
                      <a:cubicBezTo>
                        <a:pt x="127635" y="331184"/>
                        <a:pt x="126778" y="330518"/>
                        <a:pt x="126587" y="329089"/>
                      </a:cubicBezTo>
                      <a:cubicBezTo>
                        <a:pt x="126111" y="325564"/>
                        <a:pt x="125254" y="322136"/>
                        <a:pt x="125254" y="318611"/>
                      </a:cubicBezTo>
                      <a:cubicBezTo>
                        <a:pt x="124968" y="297942"/>
                        <a:pt x="124396" y="277178"/>
                        <a:pt x="126016" y="256508"/>
                      </a:cubicBezTo>
                      <a:cubicBezTo>
                        <a:pt x="127159" y="241935"/>
                        <a:pt x="128683" y="227457"/>
                        <a:pt x="130683" y="212979"/>
                      </a:cubicBezTo>
                      <a:cubicBezTo>
                        <a:pt x="132683" y="197929"/>
                        <a:pt x="135445" y="182975"/>
                        <a:pt x="137731" y="167926"/>
                      </a:cubicBezTo>
                      <a:cubicBezTo>
                        <a:pt x="138779" y="161163"/>
                        <a:pt x="139732" y="154400"/>
                        <a:pt x="140113" y="147638"/>
                      </a:cubicBezTo>
                      <a:cubicBezTo>
                        <a:pt x="140779" y="137255"/>
                        <a:pt x="142494" y="127159"/>
                        <a:pt x="144399" y="116967"/>
                      </a:cubicBezTo>
                      <a:cubicBezTo>
                        <a:pt x="144780" y="114871"/>
                        <a:pt x="144970" y="112586"/>
                        <a:pt x="144780" y="110490"/>
                      </a:cubicBezTo>
                      <a:cubicBezTo>
                        <a:pt x="144208" y="105156"/>
                        <a:pt x="140494" y="103251"/>
                        <a:pt x="136017" y="106109"/>
                      </a:cubicBezTo>
                      <a:cubicBezTo>
                        <a:pt x="128397" y="110776"/>
                        <a:pt x="121444" y="116205"/>
                        <a:pt x="115157" y="122587"/>
                      </a:cubicBezTo>
                      <a:cubicBezTo>
                        <a:pt x="110014" y="127730"/>
                        <a:pt x="105537" y="133255"/>
                        <a:pt x="102203" y="139732"/>
                      </a:cubicBezTo>
                      <a:cubicBezTo>
                        <a:pt x="98298" y="147352"/>
                        <a:pt x="97059" y="155258"/>
                        <a:pt x="98203" y="163830"/>
                      </a:cubicBezTo>
                      <a:cubicBezTo>
                        <a:pt x="99917" y="175927"/>
                        <a:pt x="100774" y="188024"/>
                        <a:pt x="97917" y="200120"/>
                      </a:cubicBezTo>
                      <a:cubicBezTo>
                        <a:pt x="96202" y="207645"/>
                        <a:pt x="92773" y="214217"/>
                        <a:pt x="87630" y="219932"/>
                      </a:cubicBezTo>
                      <a:cubicBezTo>
                        <a:pt x="86201" y="221552"/>
                        <a:pt x="84487" y="222504"/>
                        <a:pt x="82296" y="222599"/>
                      </a:cubicBezTo>
                      <a:cubicBezTo>
                        <a:pt x="78772" y="222790"/>
                        <a:pt x="75247" y="223171"/>
                        <a:pt x="71723" y="223456"/>
                      </a:cubicBezTo>
                      <a:cubicBezTo>
                        <a:pt x="69056" y="223647"/>
                        <a:pt x="66961" y="224600"/>
                        <a:pt x="65341" y="226981"/>
                      </a:cubicBezTo>
                      <a:cubicBezTo>
                        <a:pt x="62674" y="230791"/>
                        <a:pt x="59817" y="234410"/>
                        <a:pt x="56959" y="238030"/>
                      </a:cubicBezTo>
                      <a:cubicBezTo>
                        <a:pt x="56769" y="238316"/>
                        <a:pt x="56578" y="238601"/>
                        <a:pt x="56292" y="238887"/>
                      </a:cubicBezTo>
                      <a:cubicBezTo>
                        <a:pt x="53911" y="241078"/>
                        <a:pt x="52292" y="244316"/>
                        <a:pt x="48482" y="244412"/>
                      </a:cubicBezTo>
                      <a:cubicBezTo>
                        <a:pt x="43910" y="244507"/>
                        <a:pt x="39814" y="243173"/>
                        <a:pt x="36290" y="240316"/>
                      </a:cubicBezTo>
                      <a:cubicBezTo>
                        <a:pt x="32766" y="237363"/>
                        <a:pt x="31051" y="233553"/>
                        <a:pt x="32194" y="228981"/>
                      </a:cubicBezTo>
                      <a:cubicBezTo>
                        <a:pt x="33528" y="223647"/>
                        <a:pt x="35052" y="218408"/>
                        <a:pt x="36862" y="213265"/>
                      </a:cubicBezTo>
                      <a:cubicBezTo>
                        <a:pt x="39243" y="206407"/>
                        <a:pt x="42100" y="199644"/>
                        <a:pt x="42863" y="192310"/>
                      </a:cubicBezTo>
                      <a:cubicBezTo>
                        <a:pt x="42958" y="191453"/>
                        <a:pt x="42863" y="190500"/>
                        <a:pt x="42863" y="188690"/>
                      </a:cubicBezTo>
                      <a:cubicBezTo>
                        <a:pt x="40576" y="190500"/>
                        <a:pt x="38957" y="191738"/>
                        <a:pt x="37433" y="193072"/>
                      </a:cubicBezTo>
                      <a:cubicBezTo>
                        <a:pt x="32099" y="197929"/>
                        <a:pt x="26860" y="202787"/>
                        <a:pt x="21622" y="207645"/>
                      </a:cubicBezTo>
                      <a:cubicBezTo>
                        <a:pt x="17716" y="211360"/>
                        <a:pt x="13335" y="212598"/>
                        <a:pt x="8191" y="210979"/>
                      </a:cubicBezTo>
                      <a:cubicBezTo>
                        <a:pt x="5715" y="210217"/>
                        <a:pt x="3143" y="209455"/>
                        <a:pt x="0" y="208502"/>
                      </a:cubicBezTo>
                      <a:cubicBezTo>
                        <a:pt x="2095" y="206312"/>
                        <a:pt x="3715" y="204502"/>
                        <a:pt x="5429" y="202787"/>
                      </a:cubicBezTo>
                      <a:cubicBezTo>
                        <a:pt x="25813" y="182023"/>
                        <a:pt x="46482" y="161544"/>
                        <a:pt x="65437" y="139541"/>
                      </a:cubicBezTo>
                      <a:cubicBezTo>
                        <a:pt x="81629" y="120682"/>
                        <a:pt x="96488" y="100870"/>
                        <a:pt x="108680" y="79058"/>
                      </a:cubicBezTo>
                      <a:cubicBezTo>
                        <a:pt x="109538" y="77534"/>
                        <a:pt x="110109" y="75914"/>
                        <a:pt x="111061" y="74581"/>
                      </a:cubicBezTo>
                      <a:cubicBezTo>
                        <a:pt x="112681" y="72390"/>
                        <a:pt x="112681" y="70390"/>
                        <a:pt x="110680" y="68389"/>
                      </a:cubicBezTo>
                      <a:cubicBezTo>
                        <a:pt x="110014" y="67818"/>
                        <a:pt x="109538" y="67151"/>
                        <a:pt x="108871" y="66389"/>
                      </a:cubicBezTo>
                      <a:close/>
                      <a:moveTo>
                        <a:pt x="170593" y="63151"/>
                      </a:moveTo>
                      <a:cubicBezTo>
                        <a:pt x="172498" y="66675"/>
                        <a:pt x="174403" y="69818"/>
                        <a:pt x="176022" y="73057"/>
                      </a:cubicBezTo>
                      <a:cubicBezTo>
                        <a:pt x="178117" y="77248"/>
                        <a:pt x="180118" y="81534"/>
                        <a:pt x="179165" y="86296"/>
                      </a:cubicBezTo>
                      <a:cubicBezTo>
                        <a:pt x="178213" y="90773"/>
                        <a:pt x="176784" y="95250"/>
                        <a:pt x="175546" y="99631"/>
                      </a:cubicBezTo>
                      <a:cubicBezTo>
                        <a:pt x="173831" y="105728"/>
                        <a:pt x="172021" y="111728"/>
                        <a:pt x="170497" y="117920"/>
                      </a:cubicBezTo>
                      <a:cubicBezTo>
                        <a:pt x="169259" y="122587"/>
                        <a:pt x="170497" y="127063"/>
                        <a:pt x="172402" y="131445"/>
                      </a:cubicBezTo>
                      <a:cubicBezTo>
                        <a:pt x="173355" y="133731"/>
                        <a:pt x="174022" y="134017"/>
                        <a:pt x="176403" y="133064"/>
                      </a:cubicBezTo>
                      <a:cubicBezTo>
                        <a:pt x="179927" y="131731"/>
                        <a:pt x="182975" y="129730"/>
                        <a:pt x="185261" y="126873"/>
                      </a:cubicBezTo>
                      <a:cubicBezTo>
                        <a:pt x="192405" y="118015"/>
                        <a:pt x="196310" y="108299"/>
                        <a:pt x="193643" y="96774"/>
                      </a:cubicBezTo>
                      <a:cubicBezTo>
                        <a:pt x="193167" y="94774"/>
                        <a:pt x="192691" y="92774"/>
                        <a:pt x="192119" y="90773"/>
                      </a:cubicBezTo>
                      <a:cubicBezTo>
                        <a:pt x="190405" y="84772"/>
                        <a:pt x="189547" y="78677"/>
                        <a:pt x="190405" y="72390"/>
                      </a:cubicBezTo>
                      <a:cubicBezTo>
                        <a:pt x="190785" y="68866"/>
                        <a:pt x="190881" y="65342"/>
                        <a:pt x="190785" y="61817"/>
                      </a:cubicBezTo>
                      <a:cubicBezTo>
                        <a:pt x="190690" y="59817"/>
                        <a:pt x="190024" y="57817"/>
                        <a:pt x="189166" y="55912"/>
                      </a:cubicBezTo>
                      <a:cubicBezTo>
                        <a:pt x="188023" y="53435"/>
                        <a:pt x="187547" y="53340"/>
                        <a:pt x="184880" y="54197"/>
                      </a:cubicBezTo>
                      <a:cubicBezTo>
                        <a:pt x="179546" y="55912"/>
                        <a:pt x="175450" y="59627"/>
                        <a:pt x="170593" y="63151"/>
                      </a:cubicBezTo>
                      <a:close/>
                      <a:moveTo>
                        <a:pt x="76581" y="169736"/>
                      </a:moveTo>
                      <a:cubicBezTo>
                        <a:pt x="76581" y="166402"/>
                        <a:pt x="74009" y="163354"/>
                        <a:pt x="71247" y="163544"/>
                      </a:cubicBezTo>
                      <a:cubicBezTo>
                        <a:pt x="68580" y="163735"/>
                        <a:pt x="66580" y="166592"/>
                        <a:pt x="66865" y="170021"/>
                      </a:cubicBezTo>
                      <a:cubicBezTo>
                        <a:pt x="66865" y="170117"/>
                        <a:pt x="66865" y="170307"/>
                        <a:pt x="66865" y="170402"/>
                      </a:cubicBezTo>
                      <a:cubicBezTo>
                        <a:pt x="67246" y="173260"/>
                        <a:pt x="69628" y="175641"/>
                        <a:pt x="72009" y="175546"/>
                      </a:cubicBezTo>
                      <a:cubicBezTo>
                        <a:pt x="74390" y="175260"/>
                        <a:pt x="76581" y="172593"/>
                        <a:pt x="76581" y="16973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90" name="任意多边形: 形状 89"/>
                <p:cNvSpPr/>
                <p:nvPr/>
              </p:nvSpPr>
              <p:spPr>
                <a:xfrm>
                  <a:off x="6996779" y="3137153"/>
                  <a:ext cx="83829" cy="102393"/>
                </a:xfrm>
                <a:custGeom>
                  <a:avLst/>
                  <a:gdLst>
                    <a:gd name="connsiteX0" fmla="*/ 7239 w 83829"/>
                    <a:gd name="connsiteY0" fmla="*/ 101346 h 102393"/>
                    <a:gd name="connsiteX1" fmla="*/ 29146 w 83829"/>
                    <a:gd name="connsiteY1" fmla="*/ 66961 h 102393"/>
                    <a:gd name="connsiteX2" fmla="*/ 26384 w 83829"/>
                    <a:gd name="connsiteY2" fmla="*/ 66104 h 102393"/>
                    <a:gd name="connsiteX3" fmla="*/ 5524 w 83829"/>
                    <a:gd name="connsiteY3" fmla="*/ 62484 h 102393"/>
                    <a:gd name="connsiteX4" fmla="*/ 0 w 83829"/>
                    <a:gd name="connsiteY4" fmla="*/ 61055 h 102393"/>
                    <a:gd name="connsiteX5" fmla="*/ 2667 w 83829"/>
                    <a:gd name="connsiteY5" fmla="*/ 58579 h 102393"/>
                    <a:gd name="connsiteX6" fmla="*/ 21241 w 83829"/>
                    <a:gd name="connsiteY6" fmla="*/ 44958 h 102393"/>
                    <a:gd name="connsiteX7" fmla="*/ 28861 w 83829"/>
                    <a:gd name="connsiteY7" fmla="*/ 38767 h 102393"/>
                    <a:gd name="connsiteX8" fmla="*/ 34671 w 83829"/>
                    <a:gd name="connsiteY8" fmla="*/ 29718 h 102393"/>
                    <a:gd name="connsiteX9" fmla="*/ 37529 w 83829"/>
                    <a:gd name="connsiteY9" fmla="*/ 17717 h 102393"/>
                    <a:gd name="connsiteX10" fmla="*/ 40386 w 83829"/>
                    <a:gd name="connsiteY10" fmla="*/ 4953 h 102393"/>
                    <a:gd name="connsiteX11" fmla="*/ 42196 w 83829"/>
                    <a:gd name="connsiteY11" fmla="*/ 0 h 102393"/>
                    <a:gd name="connsiteX12" fmla="*/ 47911 w 83829"/>
                    <a:gd name="connsiteY12" fmla="*/ 8763 h 102393"/>
                    <a:gd name="connsiteX13" fmla="*/ 55340 w 83829"/>
                    <a:gd name="connsiteY13" fmla="*/ 18669 h 102393"/>
                    <a:gd name="connsiteX14" fmla="*/ 59817 w 83829"/>
                    <a:gd name="connsiteY14" fmla="*/ 20003 h 102393"/>
                    <a:gd name="connsiteX15" fmla="*/ 74676 w 83829"/>
                    <a:gd name="connsiteY15" fmla="*/ 14954 h 102393"/>
                    <a:gd name="connsiteX16" fmla="*/ 78486 w 83829"/>
                    <a:gd name="connsiteY16" fmla="*/ 13716 h 102393"/>
                    <a:gd name="connsiteX17" fmla="*/ 83820 w 83829"/>
                    <a:gd name="connsiteY17" fmla="*/ 29718 h 102393"/>
                    <a:gd name="connsiteX18" fmla="*/ 75152 w 83829"/>
                    <a:gd name="connsiteY18" fmla="*/ 44577 h 102393"/>
                    <a:gd name="connsiteX19" fmla="*/ 62960 w 83829"/>
                    <a:gd name="connsiteY19" fmla="*/ 53816 h 102393"/>
                    <a:gd name="connsiteX20" fmla="*/ 44863 w 83829"/>
                    <a:gd name="connsiteY20" fmla="*/ 75057 h 102393"/>
                    <a:gd name="connsiteX21" fmla="*/ 40196 w 83829"/>
                    <a:gd name="connsiteY21" fmla="*/ 83249 h 102393"/>
                    <a:gd name="connsiteX22" fmla="*/ 19336 w 83829"/>
                    <a:gd name="connsiteY22" fmla="*/ 99727 h 102393"/>
                    <a:gd name="connsiteX23" fmla="*/ 7715 w 83829"/>
                    <a:gd name="connsiteY23" fmla="*/ 102394 h 102393"/>
                    <a:gd name="connsiteX24" fmla="*/ 7239 w 83829"/>
                    <a:gd name="connsiteY24" fmla="*/ 101346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829" h="102393">
                      <a:moveTo>
                        <a:pt x="7239" y="101346"/>
                      </a:moveTo>
                      <a:cubicBezTo>
                        <a:pt x="13049" y="89154"/>
                        <a:pt x="22098" y="78962"/>
                        <a:pt x="29146" y="66961"/>
                      </a:cubicBezTo>
                      <a:cubicBezTo>
                        <a:pt x="28099" y="66580"/>
                        <a:pt x="27241" y="66199"/>
                        <a:pt x="26384" y="66104"/>
                      </a:cubicBezTo>
                      <a:cubicBezTo>
                        <a:pt x="19431" y="64866"/>
                        <a:pt x="12478" y="63722"/>
                        <a:pt x="5524" y="62484"/>
                      </a:cubicBezTo>
                      <a:cubicBezTo>
                        <a:pt x="3905" y="62199"/>
                        <a:pt x="2286" y="61627"/>
                        <a:pt x="0" y="61055"/>
                      </a:cubicBezTo>
                      <a:cubicBezTo>
                        <a:pt x="1143" y="59912"/>
                        <a:pt x="1810" y="59150"/>
                        <a:pt x="2667" y="58579"/>
                      </a:cubicBezTo>
                      <a:cubicBezTo>
                        <a:pt x="8858" y="54007"/>
                        <a:pt x="15049" y="49530"/>
                        <a:pt x="21241" y="44958"/>
                      </a:cubicBezTo>
                      <a:cubicBezTo>
                        <a:pt x="23908" y="42958"/>
                        <a:pt x="26289" y="40767"/>
                        <a:pt x="28861" y="38767"/>
                      </a:cubicBezTo>
                      <a:cubicBezTo>
                        <a:pt x="31813" y="36386"/>
                        <a:pt x="33718" y="33338"/>
                        <a:pt x="34671" y="29718"/>
                      </a:cubicBezTo>
                      <a:cubicBezTo>
                        <a:pt x="35719" y="25718"/>
                        <a:pt x="36671" y="21717"/>
                        <a:pt x="37529" y="17717"/>
                      </a:cubicBezTo>
                      <a:cubicBezTo>
                        <a:pt x="38481" y="13430"/>
                        <a:pt x="39338" y="9144"/>
                        <a:pt x="40386" y="4953"/>
                      </a:cubicBezTo>
                      <a:cubicBezTo>
                        <a:pt x="40767" y="3524"/>
                        <a:pt x="41434" y="2096"/>
                        <a:pt x="42196" y="0"/>
                      </a:cubicBezTo>
                      <a:cubicBezTo>
                        <a:pt x="44387" y="3334"/>
                        <a:pt x="46006" y="6096"/>
                        <a:pt x="47911" y="8763"/>
                      </a:cubicBezTo>
                      <a:cubicBezTo>
                        <a:pt x="50292" y="12097"/>
                        <a:pt x="52864" y="15431"/>
                        <a:pt x="55340" y="18669"/>
                      </a:cubicBezTo>
                      <a:cubicBezTo>
                        <a:pt x="56483" y="20098"/>
                        <a:pt x="57912" y="20669"/>
                        <a:pt x="59817" y="20003"/>
                      </a:cubicBezTo>
                      <a:cubicBezTo>
                        <a:pt x="64675" y="18193"/>
                        <a:pt x="69723" y="16574"/>
                        <a:pt x="74676" y="14954"/>
                      </a:cubicBezTo>
                      <a:cubicBezTo>
                        <a:pt x="75914" y="14574"/>
                        <a:pt x="77153" y="14192"/>
                        <a:pt x="78486" y="13716"/>
                      </a:cubicBezTo>
                      <a:cubicBezTo>
                        <a:pt x="81248" y="18955"/>
                        <a:pt x="84011" y="23813"/>
                        <a:pt x="83820" y="29718"/>
                      </a:cubicBezTo>
                      <a:cubicBezTo>
                        <a:pt x="83725" y="36386"/>
                        <a:pt x="80105" y="40862"/>
                        <a:pt x="75152" y="44577"/>
                      </a:cubicBezTo>
                      <a:cubicBezTo>
                        <a:pt x="71056" y="47625"/>
                        <a:pt x="66961" y="50673"/>
                        <a:pt x="62960" y="53816"/>
                      </a:cubicBezTo>
                      <a:cubicBezTo>
                        <a:pt x="55436" y="59627"/>
                        <a:pt x="49721" y="67056"/>
                        <a:pt x="44863" y="75057"/>
                      </a:cubicBezTo>
                      <a:cubicBezTo>
                        <a:pt x="43243" y="77724"/>
                        <a:pt x="41624" y="80486"/>
                        <a:pt x="40196" y="83249"/>
                      </a:cubicBezTo>
                      <a:cubicBezTo>
                        <a:pt x="35719" y="91916"/>
                        <a:pt x="28384" y="96965"/>
                        <a:pt x="19336" y="99727"/>
                      </a:cubicBezTo>
                      <a:cubicBezTo>
                        <a:pt x="15526" y="100870"/>
                        <a:pt x="11621" y="101537"/>
                        <a:pt x="7715" y="102394"/>
                      </a:cubicBezTo>
                      <a:cubicBezTo>
                        <a:pt x="7525" y="102013"/>
                        <a:pt x="7429" y="101727"/>
                        <a:pt x="7239" y="101346"/>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80" name="图形 4"/>
              <p:cNvGrpSpPr/>
              <p:nvPr/>
            </p:nvGrpSpPr>
            <p:grpSpPr>
              <a:xfrm>
                <a:off x="7234046" y="3181343"/>
                <a:ext cx="297518" cy="298128"/>
                <a:chOff x="7234046" y="3181343"/>
                <a:chExt cx="297518" cy="298128"/>
              </a:xfrm>
              <a:solidFill>
                <a:srgbClr val="203E6E"/>
              </a:solidFill>
            </p:grpSpPr>
            <p:sp>
              <p:nvSpPr>
                <p:cNvPr id="86" name="任意多边形: 形状 85"/>
                <p:cNvSpPr/>
                <p:nvPr/>
              </p:nvSpPr>
              <p:spPr>
                <a:xfrm>
                  <a:off x="7363511" y="3181343"/>
                  <a:ext cx="168052" cy="244096"/>
                </a:xfrm>
                <a:custGeom>
                  <a:avLst/>
                  <a:gdLst>
                    <a:gd name="connsiteX0" fmla="*/ 38651 w 168052"/>
                    <a:gd name="connsiteY0" fmla="*/ 220701 h 244096"/>
                    <a:gd name="connsiteX1" fmla="*/ 51891 w 168052"/>
                    <a:gd name="connsiteY1" fmla="*/ 218129 h 244096"/>
                    <a:gd name="connsiteX2" fmla="*/ 77323 w 168052"/>
                    <a:gd name="connsiteY2" fmla="*/ 210128 h 244096"/>
                    <a:gd name="connsiteX3" fmla="*/ 108660 w 168052"/>
                    <a:gd name="connsiteY3" fmla="*/ 208604 h 244096"/>
                    <a:gd name="connsiteX4" fmla="*/ 117233 w 168052"/>
                    <a:gd name="connsiteY4" fmla="*/ 212414 h 244096"/>
                    <a:gd name="connsiteX5" fmla="*/ 102374 w 168052"/>
                    <a:gd name="connsiteY5" fmla="*/ 227082 h 244096"/>
                    <a:gd name="connsiteX6" fmla="*/ 88372 w 168052"/>
                    <a:gd name="connsiteY6" fmla="*/ 229559 h 244096"/>
                    <a:gd name="connsiteX7" fmla="*/ 59987 w 168052"/>
                    <a:gd name="connsiteY7" fmla="*/ 238608 h 244096"/>
                    <a:gd name="connsiteX8" fmla="*/ 43319 w 168052"/>
                    <a:gd name="connsiteY8" fmla="*/ 243847 h 244096"/>
                    <a:gd name="connsiteX9" fmla="*/ 27221 w 168052"/>
                    <a:gd name="connsiteY9" fmla="*/ 240608 h 244096"/>
                    <a:gd name="connsiteX10" fmla="*/ 19982 w 168052"/>
                    <a:gd name="connsiteY10" fmla="*/ 230131 h 244096"/>
                    <a:gd name="connsiteX11" fmla="*/ 20173 w 168052"/>
                    <a:gd name="connsiteY11" fmla="*/ 216319 h 244096"/>
                    <a:gd name="connsiteX12" fmla="*/ 20744 w 168052"/>
                    <a:gd name="connsiteY12" fmla="*/ 210033 h 244096"/>
                    <a:gd name="connsiteX13" fmla="*/ 16553 w 168052"/>
                    <a:gd name="connsiteY13" fmla="*/ 210699 h 244096"/>
                    <a:gd name="connsiteX14" fmla="*/ 8076 w 168052"/>
                    <a:gd name="connsiteY14" fmla="*/ 213081 h 244096"/>
                    <a:gd name="connsiteX15" fmla="*/ 3790 w 168052"/>
                    <a:gd name="connsiteY15" fmla="*/ 211081 h 244096"/>
                    <a:gd name="connsiteX16" fmla="*/ 1504 w 168052"/>
                    <a:gd name="connsiteY16" fmla="*/ 184410 h 244096"/>
                    <a:gd name="connsiteX17" fmla="*/ 14648 w 168052"/>
                    <a:gd name="connsiteY17" fmla="*/ 166123 h 244096"/>
                    <a:gd name="connsiteX18" fmla="*/ 34841 w 168052"/>
                    <a:gd name="connsiteY18" fmla="*/ 137833 h 244096"/>
                    <a:gd name="connsiteX19" fmla="*/ 35603 w 168052"/>
                    <a:gd name="connsiteY19" fmla="*/ 115164 h 244096"/>
                    <a:gd name="connsiteX20" fmla="*/ 35127 w 168052"/>
                    <a:gd name="connsiteY20" fmla="*/ 112687 h 244096"/>
                    <a:gd name="connsiteX21" fmla="*/ 40842 w 168052"/>
                    <a:gd name="connsiteY21" fmla="*/ 93828 h 244096"/>
                    <a:gd name="connsiteX22" fmla="*/ 48462 w 168052"/>
                    <a:gd name="connsiteY22" fmla="*/ 84493 h 244096"/>
                    <a:gd name="connsiteX23" fmla="*/ 50843 w 168052"/>
                    <a:gd name="connsiteY23" fmla="*/ 81350 h 244096"/>
                    <a:gd name="connsiteX24" fmla="*/ 35984 w 168052"/>
                    <a:gd name="connsiteY24" fmla="*/ 68110 h 244096"/>
                    <a:gd name="connsiteX25" fmla="*/ 45509 w 168052"/>
                    <a:gd name="connsiteY25" fmla="*/ 63824 h 244096"/>
                    <a:gd name="connsiteX26" fmla="*/ 62464 w 168052"/>
                    <a:gd name="connsiteY26" fmla="*/ 54013 h 244096"/>
                    <a:gd name="connsiteX27" fmla="*/ 68369 w 168052"/>
                    <a:gd name="connsiteY27" fmla="*/ 42583 h 244096"/>
                    <a:gd name="connsiteX28" fmla="*/ 64178 w 168052"/>
                    <a:gd name="connsiteY28" fmla="*/ 42488 h 244096"/>
                    <a:gd name="connsiteX29" fmla="*/ 46843 w 168052"/>
                    <a:gd name="connsiteY29" fmla="*/ 44965 h 244096"/>
                    <a:gd name="connsiteX30" fmla="*/ 24745 w 168052"/>
                    <a:gd name="connsiteY30" fmla="*/ 47917 h 244096"/>
                    <a:gd name="connsiteX31" fmla="*/ 22745 w 168052"/>
                    <a:gd name="connsiteY31" fmla="*/ 47727 h 244096"/>
                    <a:gd name="connsiteX32" fmla="*/ 28079 w 168052"/>
                    <a:gd name="connsiteY32" fmla="*/ 34963 h 244096"/>
                    <a:gd name="connsiteX33" fmla="*/ 45986 w 168052"/>
                    <a:gd name="connsiteY33" fmla="*/ 21152 h 244096"/>
                    <a:gd name="connsiteX34" fmla="*/ 83038 w 168052"/>
                    <a:gd name="connsiteY34" fmla="*/ 13437 h 244096"/>
                    <a:gd name="connsiteX35" fmla="*/ 118756 w 168052"/>
                    <a:gd name="connsiteY35" fmla="*/ 8389 h 244096"/>
                    <a:gd name="connsiteX36" fmla="*/ 144665 w 168052"/>
                    <a:gd name="connsiteY36" fmla="*/ 2102 h 244096"/>
                    <a:gd name="connsiteX37" fmla="*/ 161714 w 168052"/>
                    <a:gd name="connsiteY37" fmla="*/ 6 h 244096"/>
                    <a:gd name="connsiteX38" fmla="*/ 166572 w 168052"/>
                    <a:gd name="connsiteY38" fmla="*/ 2959 h 244096"/>
                    <a:gd name="connsiteX39" fmla="*/ 167239 w 168052"/>
                    <a:gd name="connsiteY39" fmla="*/ 15056 h 244096"/>
                    <a:gd name="connsiteX40" fmla="*/ 157238 w 168052"/>
                    <a:gd name="connsiteY40" fmla="*/ 31820 h 244096"/>
                    <a:gd name="connsiteX41" fmla="*/ 121233 w 168052"/>
                    <a:gd name="connsiteY41" fmla="*/ 70110 h 244096"/>
                    <a:gd name="connsiteX42" fmla="*/ 86372 w 168052"/>
                    <a:gd name="connsiteY42" fmla="*/ 102115 h 244096"/>
                    <a:gd name="connsiteX43" fmla="*/ 69798 w 168052"/>
                    <a:gd name="connsiteY43" fmla="*/ 112782 h 244096"/>
                    <a:gd name="connsiteX44" fmla="*/ 56844 w 168052"/>
                    <a:gd name="connsiteY44" fmla="*/ 131737 h 244096"/>
                    <a:gd name="connsiteX45" fmla="*/ 61988 w 168052"/>
                    <a:gd name="connsiteY45" fmla="*/ 146501 h 244096"/>
                    <a:gd name="connsiteX46" fmla="*/ 71989 w 168052"/>
                    <a:gd name="connsiteY46" fmla="*/ 156598 h 244096"/>
                    <a:gd name="connsiteX47" fmla="*/ 76180 w 168052"/>
                    <a:gd name="connsiteY47" fmla="*/ 165741 h 244096"/>
                    <a:gd name="connsiteX48" fmla="*/ 74846 w 168052"/>
                    <a:gd name="connsiteY48" fmla="*/ 170790 h 244096"/>
                    <a:gd name="connsiteX49" fmla="*/ 63511 w 168052"/>
                    <a:gd name="connsiteY49" fmla="*/ 182124 h 244096"/>
                    <a:gd name="connsiteX50" fmla="*/ 45604 w 168052"/>
                    <a:gd name="connsiteY50" fmla="*/ 200317 h 244096"/>
                    <a:gd name="connsiteX51" fmla="*/ 38842 w 168052"/>
                    <a:gd name="connsiteY51" fmla="*/ 217367 h 244096"/>
                    <a:gd name="connsiteX52" fmla="*/ 38651 w 168052"/>
                    <a:gd name="connsiteY52" fmla="*/ 220701 h 244096"/>
                    <a:gd name="connsiteX53" fmla="*/ 71894 w 168052"/>
                    <a:gd name="connsiteY53" fmla="*/ 77540 h 244096"/>
                    <a:gd name="connsiteX54" fmla="*/ 74275 w 168052"/>
                    <a:gd name="connsiteY54" fmla="*/ 77921 h 244096"/>
                    <a:gd name="connsiteX55" fmla="*/ 78656 w 168052"/>
                    <a:gd name="connsiteY55" fmla="*/ 77349 h 244096"/>
                    <a:gd name="connsiteX56" fmla="*/ 107327 w 168052"/>
                    <a:gd name="connsiteY56" fmla="*/ 62205 h 244096"/>
                    <a:gd name="connsiteX57" fmla="*/ 131615 w 168052"/>
                    <a:gd name="connsiteY57" fmla="*/ 28772 h 244096"/>
                    <a:gd name="connsiteX58" fmla="*/ 133901 w 168052"/>
                    <a:gd name="connsiteY58" fmla="*/ 23629 h 244096"/>
                    <a:gd name="connsiteX59" fmla="*/ 123614 w 168052"/>
                    <a:gd name="connsiteY59" fmla="*/ 22866 h 244096"/>
                    <a:gd name="connsiteX60" fmla="*/ 95706 w 168052"/>
                    <a:gd name="connsiteY60" fmla="*/ 32963 h 244096"/>
                    <a:gd name="connsiteX61" fmla="*/ 93992 w 168052"/>
                    <a:gd name="connsiteY61" fmla="*/ 36582 h 244096"/>
                    <a:gd name="connsiteX62" fmla="*/ 94754 w 168052"/>
                    <a:gd name="connsiteY62" fmla="*/ 49346 h 244096"/>
                    <a:gd name="connsiteX63" fmla="*/ 90753 w 168052"/>
                    <a:gd name="connsiteY63" fmla="*/ 58204 h 244096"/>
                    <a:gd name="connsiteX64" fmla="*/ 78466 w 168052"/>
                    <a:gd name="connsiteY64" fmla="*/ 69634 h 244096"/>
                    <a:gd name="connsiteX65" fmla="*/ 71894 w 168052"/>
                    <a:gd name="connsiteY65" fmla="*/ 77540 h 24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8052" h="244096">
                      <a:moveTo>
                        <a:pt x="38651" y="220701"/>
                      </a:moveTo>
                      <a:cubicBezTo>
                        <a:pt x="43509" y="220606"/>
                        <a:pt x="47700" y="219367"/>
                        <a:pt x="51891" y="218129"/>
                      </a:cubicBezTo>
                      <a:cubicBezTo>
                        <a:pt x="60368" y="215557"/>
                        <a:pt x="68750" y="212605"/>
                        <a:pt x="77323" y="210128"/>
                      </a:cubicBezTo>
                      <a:cubicBezTo>
                        <a:pt x="87610" y="207271"/>
                        <a:pt x="97992" y="205556"/>
                        <a:pt x="108660" y="208604"/>
                      </a:cubicBezTo>
                      <a:cubicBezTo>
                        <a:pt x="111708" y="209461"/>
                        <a:pt x="114661" y="210414"/>
                        <a:pt x="117233" y="212414"/>
                      </a:cubicBezTo>
                      <a:cubicBezTo>
                        <a:pt x="115899" y="221082"/>
                        <a:pt x="110089" y="225178"/>
                        <a:pt x="102374" y="227082"/>
                      </a:cubicBezTo>
                      <a:cubicBezTo>
                        <a:pt x="97802" y="228225"/>
                        <a:pt x="93039" y="228797"/>
                        <a:pt x="88372" y="229559"/>
                      </a:cubicBezTo>
                      <a:cubicBezTo>
                        <a:pt x="78466" y="231178"/>
                        <a:pt x="69131" y="234512"/>
                        <a:pt x="59987" y="238608"/>
                      </a:cubicBezTo>
                      <a:cubicBezTo>
                        <a:pt x="54653" y="240989"/>
                        <a:pt x="49129" y="242989"/>
                        <a:pt x="43319" y="243847"/>
                      </a:cubicBezTo>
                      <a:cubicBezTo>
                        <a:pt x="37604" y="244608"/>
                        <a:pt x="32174" y="243656"/>
                        <a:pt x="27221" y="240608"/>
                      </a:cubicBezTo>
                      <a:cubicBezTo>
                        <a:pt x="23221" y="238227"/>
                        <a:pt x="20935" y="234703"/>
                        <a:pt x="19982" y="230131"/>
                      </a:cubicBezTo>
                      <a:cubicBezTo>
                        <a:pt x="19030" y="225463"/>
                        <a:pt x="19697" y="220891"/>
                        <a:pt x="20173" y="216319"/>
                      </a:cubicBezTo>
                      <a:cubicBezTo>
                        <a:pt x="20364" y="214414"/>
                        <a:pt x="20554" y="212509"/>
                        <a:pt x="20744" y="210033"/>
                      </a:cubicBezTo>
                      <a:cubicBezTo>
                        <a:pt x="19125" y="210318"/>
                        <a:pt x="17792" y="210414"/>
                        <a:pt x="16553" y="210699"/>
                      </a:cubicBezTo>
                      <a:cubicBezTo>
                        <a:pt x="13696" y="211462"/>
                        <a:pt x="10933" y="212319"/>
                        <a:pt x="8076" y="213081"/>
                      </a:cubicBezTo>
                      <a:cubicBezTo>
                        <a:pt x="5409" y="213748"/>
                        <a:pt x="4933" y="213557"/>
                        <a:pt x="3790" y="211081"/>
                      </a:cubicBezTo>
                      <a:cubicBezTo>
                        <a:pt x="-211" y="202508"/>
                        <a:pt x="-1163" y="193650"/>
                        <a:pt x="1504" y="184410"/>
                      </a:cubicBezTo>
                      <a:cubicBezTo>
                        <a:pt x="3790" y="176790"/>
                        <a:pt x="8171" y="170790"/>
                        <a:pt x="14648" y="166123"/>
                      </a:cubicBezTo>
                      <a:cubicBezTo>
                        <a:pt x="24555" y="158979"/>
                        <a:pt x="30936" y="149454"/>
                        <a:pt x="34841" y="137833"/>
                      </a:cubicBezTo>
                      <a:cubicBezTo>
                        <a:pt x="37413" y="130118"/>
                        <a:pt x="36746" y="122784"/>
                        <a:pt x="35603" y="115164"/>
                      </a:cubicBezTo>
                      <a:cubicBezTo>
                        <a:pt x="35508" y="114307"/>
                        <a:pt x="35318" y="113449"/>
                        <a:pt x="35127" y="112687"/>
                      </a:cubicBezTo>
                      <a:cubicBezTo>
                        <a:pt x="33508" y="105353"/>
                        <a:pt x="36461" y="99352"/>
                        <a:pt x="40842" y="93828"/>
                      </a:cubicBezTo>
                      <a:cubicBezTo>
                        <a:pt x="43319" y="90684"/>
                        <a:pt x="45890" y="87637"/>
                        <a:pt x="48462" y="84493"/>
                      </a:cubicBezTo>
                      <a:cubicBezTo>
                        <a:pt x="49224" y="83541"/>
                        <a:pt x="49891" y="82588"/>
                        <a:pt x="50843" y="81350"/>
                      </a:cubicBezTo>
                      <a:cubicBezTo>
                        <a:pt x="45890" y="77159"/>
                        <a:pt x="40461" y="73540"/>
                        <a:pt x="35984" y="68110"/>
                      </a:cubicBezTo>
                      <a:cubicBezTo>
                        <a:pt x="39414" y="66586"/>
                        <a:pt x="42462" y="65157"/>
                        <a:pt x="45509" y="63824"/>
                      </a:cubicBezTo>
                      <a:cubicBezTo>
                        <a:pt x="51510" y="61157"/>
                        <a:pt x="57606" y="58681"/>
                        <a:pt x="62464" y="54013"/>
                      </a:cubicBezTo>
                      <a:cubicBezTo>
                        <a:pt x="65797" y="50775"/>
                        <a:pt x="67798" y="47250"/>
                        <a:pt x="68369" y="42583"/>
                      </a:cubicBezTo>
                      <a:cubicBezTo>
                        <a:pt x="66940" y="42583"/>
                        <a:pt x="65512" y="42298"/>
                        <a:pt x="64178" y="42488"/>
                      </a:cubicBezTo>
                      <a:cubicBezTo>
                        <a:pt x="58368" y="43250"/>
                        <a:pt x="52653" y="44107"/>
                        <a:pt x="46843" y="44965"/>
                      </a:cubicBezTo>
                      <a:cubicBezTo>
                        <a:pt x="39508" y="46012"/>
                        <a:pt x="32174" y="46965"/>
                        <a:pt x="24745" y="47917"/>
                      </a:cubicBezTo>
                      <a:cubicBezTo>
                        <a:pt x="24173" y="48013"/>
                        <a:pt x="23602" y="47822"/>
                        <a:pt x="22745" y="47727"/>
                      </a:cubicBezTo>
                      <a:cubicBezTo>
                        <a:pt x="23506" y="42869"/>
                        <a:pt x="25507" y="38773"/>
                        <a:pt x="28079" y="34963"/>
                      </a:cubicBezTo>
                      <a:cubicBezTo>
                        <a:pt x="32555" y="28391"/>
                        <a:pt x="38461" y="24009"/>
                        <a:pt x="45986" y="21152"/>
                      </a:cubicBezTo>
                      <a:cubicBezTo>
                        <a:pt x="57987" y="16675"/>
                        <a:pt x="70370" y="14675"/>
                        <a:pt x="83038" y="13437"/>
                      </a:cubicBezTo>
                      <a:cubicBezTo>
                        <a:pt x="95039" y="12198"/>
                        <a:pt x="107041" y="11246"/>
                        <a:pt x="118756" y="8389"/>
                      </a:cubicBezTo>
                      <a:cubicBezTo>
                        <a:pt x="127424" y="6293"/>
                        <a:pt x="135997" y="4198"/>
                        <a:pt x="144665" y="2102"/>
                      </a:cubicBezTo>
                      <a:cubicBezTo>
                        <a:pt x="150284" y="768"/>
                        <a:pt x="155904" y="292"/>
                        <a:pt x="161714" y="6"/>
                      </a:cubicBezTo>
                      <a:cubicBezTo>
                        <a:pt x="164095" y="-89"/>
                        <a:pt x="165524" y="864"/>
                        <a:pt x="166572" y="2959"/>
                      </a:cubicBezTo>
                      <a:cubicBezTo>
                        <a:pt x="168573" y="6960"/>
                        <a:pt x="168286" y="10960"/>
                        <a:pt x="167239" y="15056"/>
                      </a:cubicBezTo>
                      <a:cubicBezTo>
                        <a:pt x="165429" y="21533"/>
                        <a:pt x="161810" y="26962"/>
                        <a:pt x="157238" y="31820"/>
                      </a:cubicBezTo>
                      <a:cubicBezTo>
                        <a:pt x="145236" y="44583"/>
                        <a:pt x="133235" y="57252"/>
                        <a:pt x="121233" y="70110"/>
                      </a:cubicBezTo>
                      <a:cubicBezTo>
                        <a:pt x="110374" y="81636"/>
                        <a:pt x="99135" y="92685"/>
                        <a:pt x="86372" y="102115"/>
                      </a:cubicBezTo>
                      <a:cubicBezTo>
                        <a:pt x="81133" y="106020"/>
                        <a:pt x="75704" y="109925"/>
                        <a:pt x="69798" y="112782"/>
                      </a:cubicBezTo>
                      <a:cubicBezTo>
                        <a:pt x="61702" y="116783"/>
                        <a:pt x="57987" y="123260"/>
                        <a:pt x="56844" y="131737"/>
                      </a:cubicBezTo>
                      <a:cubicBezTo>
                        <a:pt x="55701" y="140024"/>
                        <a:pt x="55987" y="140786"/>
                        <a:pt x="61988" y="146501"/>
                      </a:cubicBezTo>
                      <a:cubicBezTo>
                        <a:pt x="65417" y="149835"/>
                        <a:pt x="68845" y="153073"/>
                        <a:pt x="71989" y="156598"/>
                      </a:cubicBezTo>
                      <a:cubicBezTo>
                        <a:pt x="74275" y="159169"/>
                        <a:pt x="75704" y="162217"/>
                        <a:pt x="76180" y="165741"/>
                      </a:cubicBezTo>
                      <a:cubicBezTo>
                        <a:pt x="76465" y="167742"/>
                        <a:pt x="76180" y="169361"/>
                        <a:pt x="74846" y="170790"/>
                      </a:cubicBezTo>
                      <a:cubicBezTo>
                        <a:pt x="71131" y="174600"/>
                        <a:pt x="67417" y="178505"/>
                        <a:pt x="63511" y="182124"/>
                      </a:cubicBezTo>
                      <a:cubicBezTo>
                        <a:pt x="57321" y="187935"/>
                        <a:pt x="50653" y="193364"/>
                        <a:pt x="45604" y="200317"/>
                      </a:cubicBezTo>
                      <a:cubicBezTo>
                        <a:pt x="41890" y="205461"/>
                        <a:pt x="39318" y="210985"/>
                        <a:pt x="38842" y="217367"/>
                      </a:cubicBezTo>
                      <a:cubicBezTo>
                        <a:pt x="38556" y="218415"/>
                        <a:pt x="38651" y="219463"/>
                        <a:pt x="38651" y="220701"/>
                      </a:cubicBezTo>
                      <a:close/>
                      <a:moveTo>
                        <a:pt x="71894" y="77540"/>
                      </a:moveTo>
                      <a:cubicBezTo>
                        <a:pt x="73323" y="77826"/>
                        <a:pt x="73799" y="78016"/>
                        <a:pt x="74275" y="77921"/>
                      </a:cubicBezTo>
                      <a:cubicBezTo>
                        <a:pt x="75704" y="77826"/>
                        <a:pt x="77227" y="77635"/>
                        <a:pt x="78656" y="77349"/>
                      </a:cubicBezTo>
                      <a:cubicBezTo>
                        <a:pt x="89610" y="75064"/>
                        <a:pt x="99040" y="69730"/>
                        <a:pt x="107327" y="62205"/>
                      </a:cubicBezTo>
                      <a:cubicBezTo>
                        <a:pt x="117709" y="52775"/>
                        <a:pt x="125424" y="41345"/>
                        <a:pt x="131615" y="28772"/>
                      </a:cubicBezTo>
                      <a:cubicBezTo>
                        <a:pt x="132377" y="27153"/>
                        <a:pt x="133044" y="25438"/>
                        <a:pt x="133901" y="23629"/>
                      </a:cubicBezTo>
                      <a:cubicBezTo>
                        <a:pt x="130377" y="22200"/>
                        <a:pt x="126948" y="22485"/>
                        <a:pt x="123614" y="22866"/>
                      </a:cubicBezTo>
                      <a:cubicBezTo>
                        <a:pt x="113422" y="23914"/>
                        <a:pt x="104564" y="28391"/>
                        <a:pt x="95706" y="32963"/>
                      </a:cubicBezTo>
                      <a:cubicBezTo>
                        <a:pt x="94087" y="33820"/>
                        <a:pt x="93896" y="35058"/>
                        <a:pt x="93992" y="36582"/>
                      </a:cubicBezTo>
                      <a:cubicBezTo>
                        <a:pt x="94277" y="40869"/>
                        <a:pt x="94372" y="45060"/>
                        <a:pt x="94754" y="49346"/>
                      </a:cubicBezTo>
                      <a:cubicBezTo>
                        <a:pt x="95039" y="53061"/>
                        <a:pt x="93515" y="55823"/>
                        <a:pt x="90753" y="58204"/>
                      </a:cubicBezTo>
                      <a:cubicBezTo>
                        <a:pt x="86562" y="61824"/>
                        <a:pt x="82466" y="65634"/>
                        <a:pt x="78466" y="69634"/>
                      </a:cubicBezTo>
                      <a:cubicBezTo>
                        <a:pt x="76180" y="71920"/>
                        <a:pt x="74370" y="74492"/>
                        <a:pt x="71894" y="7754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7" name="任意多边形: 形状 86"/>
                <p:cNvSpPr/>
                <p:nvPr/>
              </p:nvSpPr>
              <p:spPr>
                <a:xfrm>
                  <a:off x="7234046" y="3211254"/>
                  <a:ext cx="128224" cy="268217"/>
                </a:xfrm>
                <a:custGeom>
                  <a:avLst/>
                  <a:gdLst>
                    <a:gd name="connsiteX0" fmla="*/ 82772 w 128224"/>
                    <a:gd name="connsiteY0" fmla="*/ 68298 h 268217"/>
                    <a:gd name="connsiteX1" fmla="*/ 89059 w 128224"/>
                    <a:gd name="connsiteY1" fmla="*/ 73060 h 268217"/>
                    <a:gd name="connsiteX2" fmla="*/ 94774 w 128224"/>
                    <a:gd name="connsiteY2" fmla="*/ 77537 h 268217"/>
                    <a:gd name="connsiteX3" fmla="*/ 100870 w 128224"/>
                    <a:gd name="connsiteY3" fmla="*/ 95920 h 268217"/>
                    <a:gd name="connsiteX4" fmla="*/ 92964 w 128224"/>
                    <a:gd name="connsiteY4" fmla="*/ 112113 h 268217"/>
                    <a:gd name="connsiteX5" fmla="*/ 79629 w 128224"/>
                    <a:gd name="connsiteY5" fmla="*/ 128019 h 268217"/>
                    <a:gd name="connsiteX6" fmla="*/ 71724 w 128224"/>
                    <a:gd name="connsiteY6" fmla="*/ 144974 h 268217"/>
                    <a:gd name="connsiteX7" fmla="*/ 71819 w 128224"/>
                    <a:gd name="connsiteY7" fmla="*/ 152499 h 268217"/>
                    <a:gd name="connsiteX8" fmla="*/ 75533 w 128224"/>
                    <a:gd name="connsiteY8" fmla="*/ 150784 h 268217"/>
                    <a:gd name="connsiteX9" fmla="*/ 87345 w 128224"/>
                    <a:gd name="connsiteY9" fmla="*/ 135544 h 268217"/>
                    <a:gd name="connsiteX10" fmla="*/ 99251 w 128224"/>
                    <a:gd name="connsiteY10" fmla="*/ 119447 h 268217"/>
                    <a:gd name="connsiteX11" fmla="*/ 107442 w 128224"/>
                    <a:gd name="connsiteY11" fmla="*/ 111732 h 268217"/>
                    <a:gd name="connsiteX12" fmla="*/ 111443 w 128224"/>
                    <a:gd name="connsiteY12" fmla="*/ 110017 h 268217"/>
                    <a:gd name="connsiteX13" fmla="*/ 110109 w 128224"/>
                    <a:gd name="connsiteY13" fmla="*/ 116208 h 268217"/>
                    <a:gd name="connsiteX14" fmla="*/ 101251 w 128224"/>
                    <a:gd name="connsiteY14" fmla="*/ 134115 h 268217"/>
                    <a:gd name="connsiteX15" fmla="*/ 88964 w 128224"/>
                    <a:gd name="connsiteY15" fmla="*/ 153070 h 268217"/>
                    <a:gd name="connsiteX16" fmla="*/ 76771 w 128224"/>
                    <a:gd name="connsiteY16" fmla="*/ 176311 h 268217"/>
                    <a:gd name="connsiteX17" fmla="*/ 56674 w 128224"/>
                    <a:gd name="connsiteY17" fmla="*/ 216792 h 268217"/>
                    <a:gd name="connsiteX18" fmla="*/ 44863 w 128224"/>
                    <a:gd name="connsiteY18" fmla="*/ 242224 h 268217"/>
                    <a:gd name="connsiteX19" fmla="*/ 34766 w 128224"/>
                    <a:gd name="connsiteY19" fmla="*/ 259083 h 268217"/>
                    <a:gd name="connsiteX20" fmla="*/ 27813 w 128224"/>
                    <a:gd name="connsiteY20" fmla="*/ 265465 h 268217"/>
                    <a:gd name="connsiteX21" fmla="*/ 13907 w 128224"/>
                    <a:gd name="connsiteY21" fmla="*/ 267084 h 268217"/>
                    <a:gd name="connsiteX22" fmla="*/ 0 w 128224"/>
                    <a:gd name="connsiteY22" fmla="*/ 259083 h 268217"/>
                    <a:gd name="connsiteX23" fmla="*/ 3906 w 128224"/>
                    <a:gd name="connsiteY23" fmla="*/ 248225 h 268217"/>
                    <a:gd name="connsiteX24" fmla="*/ 19908 w 128224"/>
                    <a:gd name="connsiteY24" fmla="*/ 218792 h 268217"/>
                    <a:gd name="connsiteX25" fmla="*/ 38291 w 128224"/>
                    <a:gd name="connsiteY25" fmla="*/ 186884 h 268217"/>
                    <a:gd name="connsiteX26" fmla="*/ 41815 w 128224"/>
                    <a:gd name="connsiteY26" fmla="*/ 160976 h 268217"/>
                    <a:gd name="connsiteX27" fmla="*/ 37624 w 128224"/>
                    <a:gd name="connsiteY27" fmla="*/ 140592 h 268217"/>
                    <a:gd name="connsiteX28" fmla="*/ 30385 w 128224"/>
                    <a:gd name="connsiteY28" fmla="*/ 131258 h 268217"/>
                    <a:gd name="connsiteX29" fmla="*/ 21431 w 128224"/>
                    <a:gd name="connsiteY29" fmla="*/ 125733 h 268217"/>
                    <a:gd name="connsiteX30" fmla="*/ 18765 w 128224"/>
                    <a:gd name="connsiteY30" fmla="*/ 121352 h 268217"/>
                    <a:gd name="connsiteX31" fmla="*/ 18002 w 128224"/>
                    <a:gd name="connsiteY31" fmla="*/ 101730 h 268217"/>
                    <a:gd name="connsiteX32" fmla="*/ 20860 w 128224"/>
                    <a:gd name="connsiteY32" fmla="*/ 96491 h 268217"/>
                    <a:gd name="connsiteX33" fmla="*/ 39148 w 128224"/>
                    <a:gd name="connsiteY33" fmla="*/ 84585 h 268217"/>
                    <a:gd name="connsiteX34" fmla="*/ 59055 w 128224"/>
                    <a:gd name="connsiteY34" fmla="*/ 73060 h 268217"/>
                    <a:gd name="connsiteX35" fmla="*/ 65818 w 128224"/>
                    <a:gd name="connsiteY35" fmla="*/ 64773 h 268217"/>
                    <a:gd name="connsiteX36" fmla="*/ 72200 w 128224"/>
                    <a:gd name="connsiteY36" fmla="*/ 43437 h 268217"/>
                    <a:gd name="connsiteX37" fmla="*/ 70295 w 128224"/>
                    <a:gd name="connsiteY37" fmla="*/ 40008 h 268217"/>
                    <a:gd name="connsiteX38" fmla="*/ 60674 w 128224"/>
                    <a:gd name="connsiteY38" fmla="*/ 33436 h 268217"/>
                    <a:gd name="connsiteX39" fmla="*/ 54864 w 128224"/>
                    <a:gd name="connsiteY39" fmla="*/ 21435 h 268217"/>
                    <a:gd name="connsiteX40" fmla="*/ 57055 w 128224"/>
                    <a:gd name="connsiteY40" fmla="*/ 17148 h 268217"/>
                    <a:gd name="connsiteX41" fmla="*/ 77438 w 128224"/>
                    <a:gd name="connsiteY41" fmla="*/ 5909 h 268217"/>
                    <a:gd name="connsiteX42" fmla="*/ 113919 w 128224"/>
                    <a:gd name="connsiteY42" fmla="*/ 194 h 268217"/>
                    <a:gd name="connsiteX43" fmla="*/ 128016 w 128224"/>
                    <a:gd name="connsiteY43" fmla="*/ 12290 h 268217"/>
                    <a:gd name="connsiteX44" fmla="*/ 124302 w 128224"/>
                    <a:gd name="connsiteY44" fmla="*/ 21911 h 268217"/>
                    <a:gd name="connsiteX45" fmla="*/ 115158 w 128224"/>
                    <a:gd name="connsiteY45" fmla="*/ 27912 h 268217"/>
                    <a:gd name="connsiteX46" fmla="*/ 98108 w 128224"/>
                    <a:gd name="connsiteY46" fmla="*/ 43056 h 268217"/>
                    <a:gd name="connsiteX47" fmla="*/ 82772 w 128224"/>
                    <a:gd name="connsiteY47" fmla="*/ 68298 h 26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8224" h="268217">
                      <a:moveTo>
                        <a:pt x="82772" y="68298"/>
                      </a:moveTo>
                      <a:cubicBezTo>
                        <a:pt x="85058" y="70012"/>
                        <a:pt x="87059" y="71536"/>
                        <a:pt x="89059" y="73060"/>
                      </a:cubicBezTo>
                      <a:cubicBezTo>
                        <a:pt x="90964" y="74584"/>
                        <a:pt x="92869" y="76013"/>
                        <a:pt x="94774" y="77537"/>
                      </a:cubicBezTo>
                      <a:cubicBezTo>
                        <a:pt x="100870" y="82299"/>
                        <a:pt x="102013" y="88776"/>
                        <a:pt x="100870" y="95920"/>
                      </a:cubicBezTo>
                      <a:cubicBezTo>
                        <a:pt x="99917" y="102111"/>
                        <a:pt x="96870" y="107350"/>
                        <a:pt x="92964" y="112113"/>
                      </a:cubicBezTo>
                      <a:cubicBezTo>
                        <a:pt x="88678" y="117542"/>
                        <a:pt x="84011" y="122685"/>
                        <a:pt x="79629" y="128019"/>
                      </a:cubicBezTo>
                      <a:cubicBezTo>
                        <a:pt x="75629" y="132972"/>
                        <a:pt x="72390" y="138497"/>
                        <a:pt x="71724" y="144974"/>
                      </a:cubicBezTo>
                      <a:cubicBezTo>
                        <a:pt x="71438" y="147450"/>
                        <a:pt x="71819" y="150022"/>
                        <a:pt x="71819" y="152499"/>
                      </a:cubicBezTo>
                      <a:cubicBezTo>
                        <a:pt x="73914" y="153070"/>
                        <a:pt x="74772" y="151737"/>
                        <a:pt x="75533" y="150784"/>
                      </a:cubicBezTo>
                      <a:cubicBezTo>
                        <a:pt x="79534" y="145736"/>
                        <a:pt x="83534" y="140688"/>
                        <a:pt x="87345" y="135544"/>
                      </a:cubicBezTo>
                      <a:cubicBezTo>
                        <a:pt x="91345" y="130210"/>
                        <a:pt x="95060" y="124590"/>
                        <a:pt x="99251" y="119447"/>
                      </a:cubicBezTo>
                      <a:cubicBezTo>
                        <a:pt x="101632" y="116589"/>
                        <a:pt x="104680" y="114208"/>
                        <a:pt x="107442" y="111732"/>
                      </a:cubicBezTo>
                      <a:cubicBezTo>
                        <a:pt x="108395" y="110874"/>
                        <a:pt x="109633" y="110303"/>
                        <a:pt x="111443" y="110017"/>
                      </a:cubicBezTo>
                      <a:cubicBezTo>
                        <a:pt x="110966" y="112113"/>
                        <a:pt x="110680" y="114208"/>
                        <a:pt x="110109" y="116208"/>
                      </a:cubicBezTo>
                      <a:cubicBezTo>
                        <a:pt x="108109" y="122685"/>
                        <a:pt x="104966" y="128496"/>
                        <a:pt x="101251" y="134115"/>
                      </a:cubicBezTo>
                      <a:cubicBezTo>
                        <a:pt x="97155" y="140402"/>
                        <a:pt x="92773" y="146593"/>
                        <a:pt x="88964" y="153070"/>
                      </a:cubicBezTo>
                      <a:cubicBezTo>
                        <a:pt x="84582" y="160595"/>
                        <a:pt x="80677" y="168500"/>
                        <a:pt x="76771" y="176311"/>
                      </a:cubicBezTo>
                      <a:cubicBezTo>
                        <a:pt x="70009" y="189741"/>
                        <a:pt x="63246" y="203267"/>
                        <a:pt x="56674" y="216792"/>
                      </a:cubicBezTo>
                      <a:cubicBezTo>
                        <a:pt x="52578" y="225174"/>
                        <a:pt x="48863" y="233747"/>
                        <a:pt x="44863" y="242224"/>
                      </a:cubicBezTo>
                      <a:cubicBezTo>
                        <a:pt x="42101" y="248130"/>
                        <a:pt x="39148" y="254130"/>
                        <a:pt x="34766" y="259083"/>
                      </a:cubicBezTo>
                      <a:cubicBezTo>
                        <a:pt x="32671" y="261465"/>
                        <a:pt x="30289" y="263465"/>
                        <a:pt x="27813" y="265465"/>
                      </a:cubicBezTo>
                      <a:cubicBezTo>
                        <a:pt x="23622" y="268799"/>
                        <a:pt x="18669" y="268799"/>
                        <a:pt x="13907" y="267084"/>
                      </a:cubicBezTo>
                      <a:cubicBezTo>
                        <a:pt x="8954" y="265370"/>
                        <a:pt x="4572" y="262512"/>
                        <a:pt x="0" y="259083"/>
                      </a:cubicBezTo>
                      <a:cubicBezTo>
                        <a:pt x="1334" y="255464"/>
                        <a:pt x="2477" y="251749"/>
                        <a:pt x="3906" y="248225"/>
                      </a:cubicBezTo>
                      <a:cubicBezTo>
                        <a:pt x="8192" y="237842"/>
                        <a:pt x="14002" y="228317"/>
                        <a:pt x="19908" y="218792"/>
                      </a:cubicBezTo>
                      <a:cubicBezTo>
                        <a:pt x="26384" y="208410"/>
                        <a:pt x="32861" y="197933"/>
                        <a:pt x="38291" y="186884"/>
                      </a:cubicBezTo>
                      <a:cubicBezTo>
                        <a:pt x="42386" y="178502"/>
                        <a:pt x="43244" y="169834"/>
                        <a:pt x="41815" y="160976"/>
                      </a:cubicBezTo>
                      <a:cubicBezTo>
                        <a:pt x="40767" y="154118"/>
                        <a:pt x="39148" y="147355"/>
                        <a:pt x="37624" y="140592"/>
                      </a:cubicBezTo>
                      <a:cubicBezTo>
                        <a:pt x="36672" y="136497"/>
                        <a:pt x="33814" y="133639"/>
                        <a:pt x="30385" y="131258"/>
                      </a:cubicBezTo>
                      <a:cubicBezTo>
                        <a:pt x="27527" y="129257"/>
                        <a:pt x="24479" y="127448"/>
                        <a:pt x="21431" y="125733"/>
                      </a:cubicBezTo>
                      <a:cubicBezTo>
                        <a:pt x="19717" y="124686"/>
                        <a:pt x="18860" y="123447"/>
                        <a:pt x="18765" y="121352"/>
                      </a:cubicBezTo>
                      <a:cubicBezTo>
                        <a:pt x="18288" y="114780"/>
                        <a:pt x="16955" y="108303"/>
                        <a:pt x="18002" y="101730"/>
                      </a:cubicBezTo>
                      <a:cubicBezTo>
                        <a:pt x="18383" y="99540"/>
                        <a:pt x="18860" y="97730"/>
                        <a:pt x="20860" y="96491"/>
                      </a:cubicBezTo>
                      <a:cubicBezTo>
                        <a:pt x="26956" y="92586"/>
                        <a:pt x="32957" y="88395"/>
                        <a:pt x="39148" y="84585"/>
                      </a:cubicBezTo>
                      <a:cubicBezTo>
                        <a:pt x="45720" y="80585"/>
                        <a:pt x="52388" y="76870"/>
                        <a:pt x="59055" y="73060"/>
                      </a:cubicBezTo>
                      <a:cubicBezTo>
                        <a:pt x="62389" y="71155"/>
                        <a:pt x="64675" y="68298"/>
                        <a:pt x="65818" y="64773"/>
                      </a:cubicBezTo>
                      <a:cubicBezTo>
                        <a:pt x="68104" y="57725"/>
                        <a:pt x="70104" y="50581"/>
                        <a:pt x="72200" y="43437"/>
                      </a:cubicBezTo>
                      <a:cubicBezTo>
                        <a:pt x="72771" y="41532"/>
                        <a:pt x="71533" y="40865"/>
                        <a:pt x="70295" y="40008"/>
                      </a:cubicBezTo>
                      <a:cubicBezTo>
                        <a:pt x="67056" y="37913"/>
                        <a:pt x="63627" y="35913"/>
                        <a:pt x="60674" y="33436"/>
                      </a:cubicBezTo>
                      <a:cubicBezTo>
                        <a:pt x="56960" y="30388"/>
                        <a:pt x="54673" y="26483"/>
                        <a:pt x="54864" y="21435"/>
                      </a:cubicBezTo>
                      <a:cubicBezTo>
                        <a:pt x="54959" y="19530"/>
                        <a:pt x="55531" y="18291"/>
                        <a:pt x="57055" y="17148"/>
                      </a:cubicBezTo>
                      <a:cubicBezTo>
                        <a:pt x="63341" y="12481"/>
                        <a:pt x="70199" y="8766"/>
                        <a:pt x="77438" y="5909"/>
                      </a:cubicBezTo>
                      <a:cubicBezTo>
                        <a:pt x="89154" y="1337"/>
                        <a:pt x="101346" y="-663"/>
                        <a:pt x="113919" y="194"/>
                      </a:cubicBezTo>
                      <a:cubicBezTo>
                        <a:pt x="120872" y="670"/>
                        <a:pt x="126778" y="5432"/>
                        <a:pt x="128016" y="12290"/>
                      </a:cubicBezTo>
                      <a:cubicBezTo>
                        <a:pt x="128683" y="16100"/>
                        <a:pt x="127826" y="19625"/>
                        <a:pt x="124302" y="21911"/>
                      </a:cubicBezTo>
                      <a:cubicBezTo>
                        <a:pt x="121254" y="23911"/>
                        <a:pt x="118301" y="26007"/>
                        <a:pt x="115158" y="27912"/>
                      </a:cubicBezTo>
                      <a:cubicBezTo>
                        <a:pt x="108490" y="31817"/>
                        <a:pt x="102775" y="36865"/>
                        <a:pt x="98108" y="43056"/>
                      </a:cubicBezTo>
                      <a:cubicBezTo>
                        <a:pt x="92297" y="50962"/>
                        <a:pt x="87630" y="59249"/>
                        <a:pt x="82772" y="68298"/>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8" name="任意多边形: 形状 87"/>
                <p:cNvSpPr/>
                <p:nvPr/>
              </p:nvSpPr>
              <p:spPr>
                <a:xfrm>
                  <a:off x="7364024" y="3223735"/>
                  <a:ext cx="31282" cy="78771"/>
                </a:xfrm>
                <a:custGeom>
                  <a:avLst/>
                  <a:gdLst>
                    <a:gd name="connsiteX0" fmla="*/ 9088 w 31282"/>
                    <a:gd name="connsiteY0" fmla="*/ 0 h 78771"/>
                    <a:gd name="connsiteX1" fmla="*/ 23566 w 31282"/>
                    <a:gd name="connsiteY1" fmla="*/ 78772 h 78771"/>
                    <a:gd name="connsiteX2" fmla="*/ 16993 w 31282"/>
                    <a:gd name="connsiteY2" fmla="*/ 72009 h 78771"/>
                    <a:gd name="connsiteX3" fmla="*/ 134 w 31282"/>
                    <a:gd name="connsiteY3" fmla="*/ 23813 h 78771"/>
                    <a:gd name="connsiteX4" fmla="*/ 8230 w 31282"/>
                    <a:gd name="connsiteY4" fmla="*/ 667 h 78771"/>
                    <a:gd name="connsiteX5" fmla="*/ 9088 w 31282"/>
                    <a:gd name="connsiteY5" fmla="*/ 0 h 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2" h="78771">
                      <a:moveTo>
                        <a:pt x="9088" y="0"/>
                      </a:moveTo>
                      <a:cubicBezTo>
                        <a:pt x="30519" y="14478"/>
                        <a:pt x="38615" y="54578"/>
                        <a:pt x="23566" y="78772"/>
                      </a:cubicBezTo>
                      <a:cubicBezTo>
                        <a:pt x="21280" y="76486"/>
                        <a:pt x="18994" y="74390"/>
                        <a:pt x="16993" y="72009"/>
                      </a:cubicBezTo>
                      <a:cubicBezTo>
                        <a:pt x="5182" y="58102"/>
                        <a:pt x="-1009" y="42196"/>
                        <a:pt x="134" y="23813"/>
                      </a:cubicBezTo>
                      <a:cubicBezTo>
                        <a:pt x="706" y="15430"/>
                        <a:pt x="3468" y="7715"/>
                        <a:pt x="8230" y="667"/>
                      </a:cubicBezTo>
                      <a:cubicBezTo>
                        <a:pt x="8421" y="381"/>
                        <a:pt x="8802" y="190"/>
                        <a:pt x="9088"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nvGrpSpPr>
              <p:cNvPr id="81" name="图形 4"/>
              <p:cNvGrpSpPr/>
              <p:nvPr/>
            </p:nvGrpSpPr>
            <p:grpSpPr>
              <a:xfrm>
                <a:off x="6551013" y="3163251"/>
                <a:ext cx="324255" cy="287750"/>
                <a:chOff x="6551013" y="3163251"/>
                <a:chExt cx="324255" cy="287750"/>
              </a:xfrm>
              <a:solidFill>
                <a:srgbClr val="203E6E"/>
              </a:solidFill>
            </p:grpSpPr>
            <p:sp>
              <p:nvSpPr>
                <p:cNvPr id="82" name="任意多边形: 形状 81"/>
                <p:cNvSpPr/>
                <p:nvPr/>
              </p:nvSpPr>
              <p:spPr>
                <a:xfrm>
                  <a:off x="6651775" y="3167533"/>
                  <a:ext cx="210534" cy="267847"/>
                </a:xfrm>
                <a:custGeom>
                  <a:avLst/>
                  <a:gdLst>
                    <a:gd name="connsiteX0" fmla="*/ 141550 w 210534"/>
                    <a:gd name="connsiteY0" fmla="*/ 159167 h 267847"/>
                    <a:gd name="connsiteX1" fmla="*/ 146408 w 210534"/>
                    <a:gd name="connsiteY1" fmla="*/ 158405 h 267847"/>
                    <a:gd name="connsiteX2" fmla="*/ 180221 w 210534"/>
                    <a:gd name="connsiteY2" fmla="*/ 147833 h 267847"/>
                    <a:gd name="connsiteX3" fmla="*/ 202986 w 210534"/>
                    <a:gd name="connsiteY3" fmla="*/ 141070 h 267847"/>
                    <a:gd name="connsiteX4" fmla="*/ 210225 w 210534"/>
                    <a:gd name="connsiteY4" fmla="*/ 160310 h 267847"/>
                    <a:gd name="connsiteX5" fmla="*/ 210416 w 210534"/>
                    <a:gd name="connsiteY5" fmla="*/ 174884 h 267847"/>
                    <a:gd name="connsiteX6" fmla="*/ 206511 w 210534"/>
                    <a:gd name="connsiteY6" fmla="*/ 179456 h 267847"/>
                    <a:gd name="connsiteX7" fmla="*/ 191556 w 210534"/>
                    <a:gd name="connsiteY7" fmla="*/ 182599 h 267847"/>
                    <a:gd name="connsiteX8" fmla="*/ 164696 w 210534"/>
                    <a:gd name="connsiteY8" fmla="*/ 187837 h 267847"/>
                    <a:gd name="connsiteX9" fmla="*/ 144979 w 210534"/>
                    <a:gd name="connsiteY9" fmla="*/ 194695 h 267847"/>
                    <a:gd name="connsiteX10" fmla="*/ 146312 w 210534"/>
                    <a:gd name="connsiteY10" fmla="*/ 209174 h 267847"/>
                    <a:gd name="connsiteX11" fmla="*/ 146789 w 210534"/>
                    <a:gd name="connsiteY11" fmla="*/ 248131 h 267847"/>
                    <a:gd name="connsiteX12" fmla="*/ 140026 w 210534"/>
                    <a:gd name="connsiteY12" fmla="*/ 267848 h 267847"/>
                    <a:gd name="connsiteX13" fmla="*/ 130692 w 210534"/>
                    <a:gd name="connsiteY13" fmla="*/ 262133 h 267847"/>
                    <a:gd name="connsiteX14" fmla="*/ 128786 w 210534"/>
                    <a:gd name="connsiteY14" fmla="*/ 258323 h 267847"/>
                    <a:gd name="connsiteX15" fmla="*/ 124500 w 210534"/>
                    <a:gd name="connsiteY15" fmla="*/ 233177 h 267847"/>
                    <a:gd name="connsiteX16" fmla="*/ 121357 w 210534"/>
                    <a:gd name="connsiteY16" fmla="*/ 202316 h 267847"/>
                    <a:gd name="connsiteX17" fmla="*/ 116690 w 210534"/>
                    <a:gd name="connsiteY17" fmla="*/ 197744 h 267847"/>
                    <a:gd name="connsiteX18" fmla="*/ 102974 w 210534"/>
                    <a:gd name="connsiteY18" fmla="*/ 195934 h 267847"/>
                    <a:gd name="connsiteX19" fmla="*/ 95068 w 210534"/>
                    <a:gd name="connsiteY19" fmla="*/ 193267 h 267847"/>
                    <a:gd name="connsiteX20" fmla="*/ 93830 w 210534"/>
                    <a:gd name="connsiteY20" fmla="*/ 188504 h 267847"/>
                    <a:gd name="connsiteX21" fmla="*/ 103260 w 210534"/>
                    <a:gd name="connsiteY21" fmla="*/ 180694 h 267847"/>
                    <a:gd name="connsiteX22" fmla="*/ 113546 w 210534"/>
                    <a:gd name="connsiteY22" fmla="*/ 175265 h 267847"/>
                    <a:gd name="connsiteX23" fmla="*/ 116023 w 210534"/>
                    <a:gd name="connsiteY23" fmla="*/ 170311 h 267847"/>
                    <a:gd name="connsiteX24" fmla="*/ 107927 w 210534"/>
                    <a:gd name="connsiteY24" fmla="*/ 126592 h 267847"/>
                    <a:gd name="connsiteX25" fmla="*/ 100688 w 210534"/>
                    <a:gd name="connsiteY25" fmla="*/ 102875 h 267847"/>
                    <a:gd name="connsiteX26" fmla="*/ 99640 w 210534"/>
                    <a:gd name="connsiteY26" fmla="*/ 100969 h 267847"/>
                    <a:gd name="connsiteX27" fmla="*/ 94782 w 210534"/>
                    <a:gd name="connsiteY27" fmla="*/ 102017 h 267847"/>
                    <a:gd name="connsiteX28" fmla="*/ 60873 w 210534"/>
                    <a:gd name="connsiteY28" fmla="*/ 115352 h 267847"/>
                    <a:gd name="connsiteX29" fmla="*/ 45347 w 210534"/>
                    <a:gd name="connsiteY29" fmla="*/ 123544 h 267847"/>
                    <a:gd name="connsiteX30" fmla="*/ 28298 w 210534"/>
                    <a:gd name="connsiteY30" fmla="*/ 126116 h 267847"/>
                    <a:gd name="connsiteX31" fmla="*/ 2104 w 210534"/>
                    <a:gd name="connsiteY31" fmla="*/ 117257 h 267847"/>
                    <a:gd name="connsiteX32" fmla="*/ 199 w 210534"/>
                    <a:gd name="connsiteY32" fmla="*/ 112304 h 267847"/>
                    <a:gd name="connsiteX33" fmla="*/ 4200 w 210534"/>
                    <a:gd name="connsiteY33" fmla="*/ 106780 h 267847"/>
                    <a:gd name="connsiteX34" fmla="*/ 19440 w 210534"/>
                    <a:gd name="connsiteY34" fmla="*/ 99065 h 267847"/>
                    <a:gd name="connsiteX35" fmla="*/ 47253 w 210534"/>
                    <a:gd name="connsiteY35" fmla="*/ 91635 h 267847"/>
                    <a:gd name="connsiteX36" fmla="*/ 75161 w 210534"/>
                    <a:gd name="connsiteY36" fmla="*/ 83062 h 267847"/>
                    <a:gd name="connsiteX37" fmla="*/ 90782 w 210534"/>
                    <a:gd name="connsiteY37" fmla="*/ 74109 h 267847"/>
                    <a:gd name="connsiteX38" fmla="*/ 67827 w 210534"/>
                    <a:gd name="connsiteY38" fmla="*/ 4767 h 267847"/>
                    <a:gd name="connsiteX39" fmla="*/ 79828 w 210534"/>
                    <a:gd name="connsiteY39" fmla="*/ 100 h 267847"/>
                    <a:gd name="connsiteX40" fmla="*/ 82590 w 210534"/>
                    <a:gd name="connsiteY40" fmla="*/ 576 h 267847"/>
                    <a:gd name="connsiteX41" fmla="*/ 99450 w 210534"/>
                    <a:gd name="connsiteY41" fmla="*/ 7625 h 267847"/>
                    <a:gd name="connsiteX42" fmla="*/ 116785 w 210534"/>
                    <a:gd name="connsiteY42" fmla="*/ 14863 h 267847"/>
                    <a:gd name="connsiteX43" fmla="*/ 117357 w 210534"/>
                    <a:gd name="connsiteY43" fmla="*/ 21245 h 267847"/>
                    <a:gd name="connsiteX44" fmla="*/ 118119 w 210534"/>
                    <a:gd name="connsiteY44" fmla="*/ 44582 h 267847"/>
                    <a:gd name="connsiteX45" fmla="*/ 119071 w 210534"/>
                    <a:gd name="connsiteY45" fmla="*/ 52963 h 267847"/>
                    <a:gd name="connsiteX46" fmla="*/ 122595 w 210534"/>
                    <a:gd name="connsiteY46" fmla="*/ 59155 h 267847"/>
                    <a:gd name="connsiteX47" fmla="*/ 133740 w 210534"/>
                    <a:gd name="connsiteY47" fmla="*/ 69727 h 267847"/>
                    <a:gd name="connsiteX48" fmla="*/ 136692 w 210534"/>
                    <a:gd name="connsiteY48" fmla="*/ 80300 h 267847"/>
                    <a:gd name="connsiteX49" fmla="*/ 133644 w 210534"/>
                    <a:gd name="connsiteY49" fmla="*/ 88873 h 267847"/>
                    <a:gd name="connsiteX50" fmla="*/ 130311 w 210534"/>
                    <a:gd name="connsiteY50" fmla="*/ 96207 h 267847"/>
                    <a:gd name="connsiteX51" fmla="*/ 128501 w 210534"/>
                    <a:gd name="connsiteY51" fmla="*/ 107637 h 267847"/>
                    <a:gd name="connsiteX52" fmla="*/ 135454 w 210534"/>
                    <a:gd name="connsiteY52" fmla="*/ 141927 h 267847"/>
                    <a:gd name="connsiteX53" fmla="*/ 140026 w 210534"/>
                    <a:gd name="connsiteY53" fmla="*/ 155834 h 267847"/>
                    <a:gd name="connsiteX54" fmla="*/ 141550 w 210534"/>
                    <a:gd name="connsiteY54" fmla="*/ 159167 h 2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0534" h="267847">
                      <a:moveTo>
                        <a:pt x="141550" y="159167"/>
                      </a:moveTo>
                      <a:cubicBezTo>
                        <a:pt x="143265" y="158882"/>
                        <a:pt x="144884" y="158882"/>
                        <a:pt x="146408" y="158405"/>
                      </a:cubicBezTo>
                      <a:cubicBezTo>
                        <a:pt x="157647" y="154881"/>
                        <a:pt x="168887" y="151357"/>
                        <a:pt x="180221" y="147833"/>
                      </a:cubicBezTo>
                      <a:cubicBezTo>
                        <a:pt x="187746" y="145546"/>
                        <a:pt x="195366" y="143356"/>
                        <a:pt x="202986" y="141070"/>
                      </a:cubicBezTo>
                      <a:cubicBezTo>
                        <a:pt x="207177" y="147070"/>
                        <a:pt x="209654" y="153452"/>
                        <a:pt x="210225" y="160310"/>
                      </a:cubicBezTo>
                      <a:cubicBezTo>
                        <a:pt x="210702" y="165168"/>
                        <a:pt x="210511" y="170026"/>
                        <a:pt x="210416" y="174884"/>
                      </a:cubicBezTo>
                      <a:cubicBezTo>
                        <a:pt x="210320" y="178408"/>
                        <a:pt x="210130" y="178598"/>
                        <a:pt x="206511" y="179456"/>
                      </a:cubicBezTo>
                      <a:cubicBezTo>
                        <a:pt x="201558" y="180599"/>
                        <a:pt x="196509" y="181646"/>
                        <a:pt x="191556" y="182599"/>
                      </a:cubicBezTo>
                      <a:cubicBezTo>
                        <a:pt x="182603" y="184409"/>
                        <a:pt x="173649" y="185933"/>
                        <a:pt x="164696" y="187837"/>
                      </a:cubicBezTo>
                      <a:cubicBezTo>
                        <a:pt x="158028" y="189266"/>
                        <a:pt x="151551" y="191457"/>
                        <a:pt x="144979" y="194695"/>
                      </a:cubicBezTo>
                      <a:cubicBezTo>
                        <a:pt x="145455" y="199553"/>
                        <a:pt x="145836" y="204316"/>
                        <a:pt x="146312" y="209174"/>
                      </a:cubicBezTo>
                      <a:cubicBezTo>
                        <a:pt x="147551" y="222127"/>
                        <a:pt x="148694" y="235177"/>
                        <a:pt x="146789" y="248131"/>
                      </a:cubicBezTo>
                      <a:cubicBezTo>
                        <a:pt x="145836" y="254989"/>
                        <a:pt x="143645" y="261561"/>
                        <a:pt x="140026" y="267848"/>
                      </a:cubicBezTo>
                      <a:cubicBezTo>
                        <a:pt x="136502" y="266419"/>
                        <a:pt x="133263" y="264704"/>
                        <a:pt x="130692" y="262133"/>
                      </a:cubicBezTo>
                      <a:cubicBezTo>
                        <a:pt x="129739" y="261180"/>
                        <a:pt x="128977" y="259656"/>
                        <a:pt x="128786" y="258323"/>
                      </a:cubicBezTo>
                      <a:cubicBezTo>
                        <a:pt x="127262" y="249941"/>
                        <a:pt x="125643" y="241559"/>
                        <a:pt x="124500" y="233177"/>
                      </a:cubicBezTo>
                      <a:cubicBezTo>
                        <a:pt x="123167" y="222890"/>
                        <a:pt x="122405" y="212602"/>
                        <a:pt x="121357" y="202316"/>
                      </a:cubicBezTo>
                      <a:cubicBezTo>
                        <a:pt x="120976" y="198315"/>
                        <a:pt x="120881" y="198315"/>
                        <a:pt x="116690" y="197744"/>
                      </a:cubicBezTo>
                      <a:cubicBezTo>
                        <a:pt x="112118" y="197172"/>
                        <a:pt x="107451" y="196791"/>
                        <a:pt x="102974" y="195934"/>
                      </a:cubicBezTo>
                      <a:cubicBezTo>
                        <a:pt x="100307" y="195458"/>
                        <a:pt x="97640" y="194410"/>
                        <a:pt x="95068" y="193267"/>
                      </a:cubicBezTo>
                      <a:cubicBezTo>
                        <a:pt x="92306" y="192124"/>
                        <a:pt x="92211" y="191076"/>
                        <a:pt x="93830" y="188504"/>
                      </a:cubicBezTo>
                      <a:cubicBezTo>
                        <a:pt x="96116" y="184885"/>
                        <a:pt x="99545" y="182599"/>
                        <a:pt x="103260" y="180694"/>
                      </a:cubicBezTo>
                      <a:cubicBezTo>
                        <a:pt x="106688" y="178884"/>
                        <a:pt x="110213" y="177169"/>
                        <a:pt x="113546" y="175265"/>
                      </a:cubicBezTo>
                      <a:cubicBezTo>
                        <a:pt x="116309" y="173741"/>
                        <a:pt x="116499" y="173264"/>
                        <a:pt x="116023" y="170311"/>
                      </a:cubicBezTo>
                      <a:cubicBezTo>
                        <a:pt x="113451" y="155738"/>
                        <a:pt x="111070" y="141070"/>
                        <a:pt x="107927" y="126592"/>
                      </a:cubicBezTo>
                      <a:cubicBezTo>
                        <a:pt x="106212" y="118591"/>
                        <a:pt x="103164" y="110780"/>
                        <a:pt x="100688" y="102875"/>
                      </a:cubicBezTo>
                      <a:cubicBezTo>
                        <a:pt x="100497" y="102303"/>
                        <a:pt x="100116" y="101827"/>
                        <a:pt x="99640" y="100969"/>
                      </a:cubicBezTo>
                      <a:cubicBezTo>
                        <a:pt x="98021" y="101351"/>
                        <a:pt x="96402" y="101636"/>
                        <a:pt x="94782" y="102017"/>
                      </a:cubicBezTo>
                      <a:cubicBezTo>
                        <a:pt x="83067" y="105351"/>
                        <a:pt x="71827" y="109923"/>
                        <a:pt x="60873" y="115352"/>
                      </a:cubicBezTo>
                      <a:cubicBezTo>
                        <a:pt x="55635" y="117924"/>
                        <a:pt x="50491" y="120782"/>
                        <a:pt x="45347" y="123544"/>
                      </a:cubicBezTo>
                      <a:cubicBezTo>
                        <a:pt x="40013" y="126401"/>
                        <a:pt x="34203" y="127163"/>
                        <a:pt x="28298" y="126116"/>
                      </a:cubicBezTo>
                      <a:cubicBezTo>
                        <a:pt x="19059" y="124592"/>
                        <a:pt x="10581" y="120782"/>
                        <a:pt x="2104" y="117257"/>
                      </a:cubicBezTo>
                      <a:cubicBezTo>
                        <a:pt x="294" y="116495"/>
                        <a:pt x="-372" y="114495"/>
                        <a:pt x="199" y="112304"/>
                      </a:cubicBezTo>
                      <a:cubicBezTo>
                        <a:pt x="770" y="109923"/>
                        <a:pt x="2390" y="108304"/>
                        <a:pt x="4200" y="106780"/>
                      </a:cubicBezTo>
                      <a:cubicBezTo>
                        <a:pt x="8676" y="103065"/>
                        <a:pt x="13915" y="100684"/>
                        <a:pt x="19440" y="99065"/>
                      </a:cubicBezTo>
                      <a:cubicBezTo>
                        <a:pt x="28679" y="96398"/>
                        <a:pt x="38013" y="94016"/>
                        <a:pt x="47253" y="91635"/>
                      </a:cubicBezTo>
                      <a:cubicBezTo>
                        <a:pt x="56682" y="89254"/>
                        <a:pt x="66207" y="86968"/>
                        <a:pt x="75161" y="83062"/>
                      </a:cubicBezTo>
                      <a:cubicBezTo>
                        <a:pt x="80590" y="80681"/>
                        <a:pt x="85924" y="78014"/>
                        <a:pt x="90782" y="74109"/>
                      </a:cubicBezTo>
                      <a:cubicBezTo>
                        <a:pt x="83638" y="50868"/>
                        <a:pt x="74208" y="28579"/>
                        <a:pt x="67827" y="4767"/>
                      </a:cubicBezTo>
                      <a:cubicBezTo>
                        <a:pt x="71922" y="3148"/>
                        <a:pt x="75828" y="1528"/>
                        <a:pt x="79828" y="100"/>
                      </a:cubicBezTo>
                      <a:cubicBezTo>
                        <a:pt x="80590" y="-186"/>
                        <a:pt x="81733" y="195"/>
                        <a:pt x="82590" y="576"/>
                      </a:cubicBezTo>
                      <a:cubicBezTo>
                        <a:pt x="88210" y="2862"/>
                        <a:pt x="93830" y="5243"/>
                        <a:pt x="99450" y="7625"/>
                      </a:cubicBezTo>
                      <a:cubicBezTo>
                        <a:pt x="105069" y="10006"/>
                        <a:pt x="110689" y="12292"/>
                        <a:pt x="116785" y="14863"/>
                      </a:cubicBezTo>
                      <a:cubicBezTo>
                        <a:pt x="116976" y="16673"/>
                        <a:pt x="117261" y="18959"/>
                        <a:pt x="117357" y="21245"/>
                      </a:cubicBezTo>
                      <a:cubicBezTo>
                        <a:pt x="117642" y="29056"/>
                        <a:pt x="117737" y="36771"/>
                        <a:pt x="118119" y="44582"/>
                      </a:cubicBezTo>
                      <a:cubicBezTo>
                        <a:pt x="118214" y="47344"/>
                        <a:pt x="118690" y="50106"/>
                        <a:pt x="119071" y="52963"/>
                      </a:cubicBezTo>
                      <a:cubicBezTo>
                        <a:pt x="119357" y="55535"/>
                        <a:pt x="120786" y="57440"/>
                        <a:pt x="122595" y="59155"/>
                      </a:cubicBezTo>
                      <a:cubicBezTo>
                        <a:pt x="126310" y="62679"/>
                        <a:pt x="129929" y="66299"/>
                        <a:pt x="133740" y="69727"/>
                      </a:cubicBezTo>
                      <a:cubicBezTo>
                        <a:pt x="136978" y="72680"/>
                        <a:pt x="137835" y="76300"/>
                        <a:pt x="136692" y="80300"/>
                      </a:cubicBezTo>
                      <a:cubicBezTo>
                        <a:pt x="135835" y="83253"/>
                        <a:pt x="134787" y="86015"/>
                        <a:pt x="133644" y="88873"/>
                      </a:cubicBezTo>
                      <a:cubicBezTo>
                        <a:pt x="132692" y="91349"/>
                        <a:pt x="131453" y="93731"/>
                        <a:pt x="130311" y="96207"/>
                      </a:cubicBezTo>
                      <a:cubicBezTo>
                        <a:pt x="128691" y="99827"/>
                        <a:pt x="128025" y="103636"/>
                        <a:pt x="128501" y="107637"/>
                      </a:cubicBezTo>
                      <a:cubicBezTo>
                        <a:pt x="129929" y="119258"/>
                        <a:pt x="132120" y="130687"/>
                        <a:pt x="135454" y="141927"/>
                      </a:cubicBezTo>
                      <a:cubicBezTo>
                        <a:pt x="136883" y="146594"/>
                        <a:pt x="138407" y="151166"/>
                        <a:pt x="140026" y="155834"/>
                      </a:cubicBezTo>
                      <a:cubicBezTo>
                        <a:pt x="140407" y="156786"/>
                        <a:pt x="140978" y="157834"/>
                        <a:pt x="141550" y="159167"/>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3" name="任意多边形: 形状 82"/>
                <p:cNvSpPr/>
                <p:nvPr/>
              </p:nvSpPr>
              <p:spPr>
                <a:xfrm>
                  <a:off x="6633670" y="3316223"/>
                  <a:ext cx="107838" cy="104775"/>
                </a:xfrm>
                <a:custGeom>
                  <a:avLst/>
                  <a:gdLst>
                    <a:gd name="connsiteX0" fmla="*/ 22876 w 107838"/>
                    <a:gd name="connsiteY0" fmla="*/ 5524 h 104775"/>
                    <a:gd name="connsiteX1" fmla="*/ 31544 w 107838"/>
                    <a:gd name="connsiteY1" fmla="*/ 11335 h 104775"/>
                    <a:gd name="connsiteX2" fmla="*/ 37449 w 107838"/>
                    <a:gd name="connsiteY2" fmla="*/ 15526 h 104775"/>
                    <a:gd name="connsiteX3" fmla="*/ 42879 w 107838"/>
                    <a:gd name="connsiteY3" fmla="*/ 16288 h 104775"/>
                    <a:gd name="connsiteX4" fmla="*/ 61738 w 107838"/>
                    <a:gd name="connsiteY4" fmla="*/ 9430 h 104775"/>
                    <a:gd name="connsiteX5" fmla="*/ 82884 w 107838"/>
                    <a:gd name="connsiteY5" fmla="*/ 1429 h 104775"/>
                    <a:gd name="connsiteX6" fmla="*/ 87741 w 107838"/>
                    <a:gd name="connsiteY6" fmla="*/ 0 h 104775"/>
                    <a:gd name="connsiteX7" fmla="*/ 107839 w 107838"/>
                    <a:gd name="connsiteY7" fmla="*/ 26861 h 104775"/>
                    <a:gd name="connsiteX8" fmla="*/ 104886 w 107838"/>
                    <a:gd name="connsiteY8" fmla="*/ 30194 h 104775"/>
                    <a:gd name="connsiteX9" fmla="*/ 86313 w 107838"/>
                    <a:gd name="connsiteY9" fmla="*/ 56769 h 104775"/>
                    <a:gd name="connsiteX10" fmla="*/ 67929 w 107838"/>
                    <a:gd name="connsiteY10" fmla="*/ 85725 h 104775"/>
                    <a:gd name="connsiteX11" fmla="*/ 48403 w 107838"/>
                    <a:gd name="connsiteY11" fmla="*/ 104775 h 104775"/>
                    <a:gd name="connsiteX12" fmla="*/ 36783 w 107838"/>
                    <a:gd name="connsiteY12" fmla="*/ 90488 h 104775"/>
                    <a:gd name="connsiteX13" fmla="*/ 31163 w 107838"/>
                    <a:gd name="connsiteY13" fmla="*/ 65341 h 104775"/>
                    <a:gd name="connsiteX14" fmla="*/ 30877 w 107838"/>
                    <a:gd name="connsiteY14" fmla="*/ 59912 h 104775"/>
                    <a:gd name="connsiteX15" fmla="*/ 28305 w 107838"/>
                    <a:gd name="connsiteY15" fmla="*/ 56960 h 104775"/>
                    <a:gd name="connsiteX16" fmla="*/ 18971 w 107838"/>
                    <a:gd name="connsiteY16" fmla="*/ 55054 h 104775"/>
                    <a:gd name="connsiteX17" fmla="*/ 9446 w 107838"/>
                    <a:gd name="connsiteY17" fmla="*/ 52673 h 104775"/>
                    <a:gd name="connsiteX18" fmla="*/ 1064 w 107838"/>
                    <a:gd name="connsiteY18" fmla="*/ 45053 h 104775"/>
                    <a:gd name="connsiteX19" fmla="*/ 3445 w 107838"/>
                    <a:gd name="connsiteY19" fmla="*/ 33814 h 104775"/>
                    <a:gd name="connsiteX20" fmla="*/ 11256 w 107838"/>
                    <a:gd name="connsiteY20" fmla="*/ 27241 h 104775"/>
                    <a:gd name="connsiteX21" fmla="*/ 20495 w 107838"/>
                    <a:gd name="connsiteY21" fmla="*/ 12287 h 104775"/>
                    <a:gd name="connsiteX22" fmla="*/ 22876 w 107838"/>
                    <a:gd name="connsiteY22" fmla="*/ 5524 h 104775"/>
                    <a:gd name="connsiteX23" fmla="*/ 65739 w 107838"/>
                    <a:gd name="connsiteY23" fmla="*/ 38100 h 104775"/>
                    <a:gd name="connsiteX24" fmla="*/ 42021 w 107838"/>
                    <a:gd name="connsiteY24" fmla="*/ 44005 h 104775"/>
                    <a:gd name="connsiteX25" fmla="*/ 48308 w 107838"/>
                    <a:gd name="connsiteY25" fmla="*/ 53530 h 104775"/>
                    <a:gd name="connsiteX26" fmla="*/ 65739 w 107838"/>
                    <a:gd name="connsiteY26" fmla="*/ 381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838" h="104775">
                      <a:moveTo>
                        <a:pt x="22876" y="5524"/>
                      </a:moveTo>
                      <a:cubicBezTo>
                        <a:pt x="26115" y="7715"/>
                        <a:pt x="28877" y="9430"/>
                        <a:pt x="31544" y="11335"/>
                      </a:cubicBezTo>
                      <a:cubicBezTo>
                        <a:pt x="33544" y="12668"/>
                        <a:pt x="35544" y="14097"/>
                        <a:pt x="37449" y="15526"/>
                      </a:cubicBezTo>
                      <a:cubicBezTo>
                        <a:pt x="39164" y="16859"/>
                        <a:pt x="40878" y="17050"/>
                        <a:pt x="42879" y="16288"/>
                      </a:cubicBezTo>
                      <a:cubicBezTo>
                        <a:pt x="49165" y="14002"/>
                        <a:pt x="55451" y="11811"/>
                        <a:pt x="61738" y="9430"/>
                      </a:cubicBezTo>
                      <a:cubicBezTo>
                        <a:pt x="68787" y="6763"/>
                        <a:pt x="75835" y="4096"/>
                        <a:pt x="82884" y="1429"/>
                      </a:cubicBezTo>
                      <a:cubicBezTo>
                        <a:pt x="84312" y="857"/>
                        <a:pt x="85932" y="571"/>
                        <a:pt x="87741" y="0"/>
                      </a:cubicBezTo>
                      <a:cubicBezTo>
                        <a:pt x="95171" y="8287"/>
                        <a:pt x="101838" y="17240"/>
                        <a:pt x="107839" y="26861"/>
                      </a:cubicBezTo>
                      <a:cubicBezTo>
                        <a:pt x="106791" y="28099"/>
                        <a:pt x="105839" y="29146"/>
                        <a:pt x="104886" y="30194"/>
                      </a:cubicBezTo>
                      <a:cubicBezTo>
                        <a:pt x="97647" y="38290"/>
                        <a:pt x="92027" y="47530"/>
                        <a:pt x="86313" y="56769"/>
                      </a:cubicBezTo>
                      <a:cubicBezTo>
                        <a:pt x="80407" y="66485"/>
                        <a:pt x="74406" y="76295"/>
                        <a:pt x="67929" y="85725"/>
                      </a:cubicBezTo>
                      <a:cubicBezTo>
                        <a:pt x="62786" y="93250"/>
                        <a:pt x="56214" y="99631"/>
                        <a:pt x="48403" y="104775"/>
                      </a:cubicBezTo>
                      <a:cubicBezTo>
                        <a:pt x="43164" y="101060"/>
                        <a:pt x="39450" y="96107"/>
                        <a:pt x="36783" y="90488"/>
                      </a:cubicBezTo>
                      <a:cubicBezTo>
                        <a:pt x="33068" y="82487"/>
                        <a:pt x="31734" y="74009"/>
                        <a:pt x="31163" y="65341"/>
                      </a:cubicBezTo>
                      <a:cubicBezTo>
                        <a:pt x="31067" y="63532"/>
                        <a:pt x="30877" y="61722"/>
                        <a:pt x="30877" y="59912"/>
                      </a:cubicBezTo>
                      <a:cubicBezTo>
                        <a:pt x="30782" y="58198"/>
                        <a:pt x="29925" y="57245"/>
                        <a:pt x="28305" y="56960"/>
                      </a:cubicBezTo>
                      <a:cubicBezTo>
                        <a:pt x="25162" y="56388"/>
                        <a:pt x="22114" y="55816"/>
                        <a:pt x="18971" y="55054"/>
                      </a:cubicBezTo>
                      <a:cubicBezTo>
                        <a:pt x="15732" y="54292"/>
                        <a:pt x="12494" y="53721"/>
                        <a:pt x="9446" y="52673"/>
                      </a:cubicBezTo>
                      <a:cubicBezTo>
                        <a:pt x="5636" y="51340"/>
                        <a:pt x="2683" y="48958"/>
                        <a:pt x="1064" y="45053"/>
                      </a:cubicBezTo>
                      <a:cubicBezTo>
                        <a:pt x="-841" y="40481"/>
                        <a:pt x="-270" y="37338"/>
                        <a:pt x="3445" y="33814"/>
                      </a:cubicBezTo>
                      <a:cubicBezTo>
                        <a:pt x="5922" y="31528"/>
                        <a:pt x="8493" y="29242"/>
                        <a:pt x="11256" y="27241"/>
                      </a:cubicBezTo>
                      <a:cubicBezTo>
                        <a:pt x="16304" y="23431"/>
                        <a:pt x="18780" y="18097"/>
                        <a:pt x="20495" y="12287"/>
                      </a:cubicBezTo>
                      <a:cubicBezTo>
                        <a:pt x="21257" y="10287"/>
                        <a:pt x="21924" y="8287"/>
                        <a:pt x="22876" y="5524"/>
                      </a:cubicBezTo>
                      <a:close/>
                      <a:moveTo>
                        <a:pt x="65739" y="38100"/>
                      </a:moveTo>
                      <a:cubicBezTo>
                        <a:pt x="59357" y="35052"/>
                        <a:pt x="47165" y="38290"/>
                        <a:pt x="42021" y="44005"/>
                      </a:cubicBezTo>
                      <a:cubicBezTo>
                        <a:pt x="44022" y="47054"/>
                        <a:pt x="45355" y="50578"/>
                        <a:pt x="48308" y="53530"/>
                      </a:cubicBezTo>
                      <a:cubicBezTo>
                        <a:pt x="54118" y="48292"/>
                        <a:pt x="59738" y="43339"/>
                        <a:pt x="65739" y="3810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4" name="任意多边形: 形状 83"/>
                <p:cNvSpPr/>
                <p:nvPr/>
              </p:nvSpPr>
              <p:spPr>
                <a:xfrm>
                  <a:off x="6551013" y="3351275"/>
                  <a:ext cx="59017" cy="99726"/>
                </a:xfrm>
                <a:custGeom>
                  <a:avLst/>
                  <a:gdLst>
                    <a:gd name="connsiteX0" fmla="*/ 54289 w 59017"/>
                    <a:gd name="connsiteY0" fmla="*/ 0 h 99726"/>
                    <a:gd name="connsiteX1" fmla="*/ 58861 w 59017"/>
                    <a:gd name="connsiteY1" fmla="*/ 15621 h 99726"/>
                    <a:gd name="connsiteX2" fmla="*/ 55432 w 59017"/>
                    <a:gd name="connsiteY2" fmla="*/ 40386 h 99726"/>
                    <a:gd name="connsiteX3" fmla="*/ 37715 w 59017"/>
                    <a:gd name="connsiteY3" fmla="*/ 76962 h 99726"/>
                    <a:gd name="connsiteX4" fmla="*/ 9140 w 59017"/>
                    <a:gd name="connsiteY4" fmla="*/ 99251 h 99726"/>
                    <a:gd name="connsiteX5" fmla="*/ 7426 w 59017"/>
                    <a:gd name="connsiteY5" fmla="*/ 99727 h 99726"/>
                    <a:gd name="connsiteX6" fmla="*/ 1330 w 59017"/>
                    <a:gd name="connsiteY6" fmla="*/ 88106 h 99726"/>
                    <a:gd name="connsiteX7" fmla="*/ 2092 w 59017"/>
                    <a:gd name="connsiteY7" fmla="*/ 74390 h 99726"/>
                    <a:gd name="connsiteX8" fmla="*/ 15713 w 59017"/>
                    <a:gd name="connsiteY8" fmla="*/ 54578 h 99726"/>
                    <a:gd name="connsiteX9" fmla="*/ 36572 w 59017"/>
                    <a:gd name="connsiteY9" fmla="*/ 28289 h 99726"/>
                    <a:gd name="connsiteX10" fmla="*/ 51146 w 59017"/>
                    <a:gd name="connsiteY10" fmla="*/ 4763 h 99726"/>
                    <a:gd name="connsiteX11" fmla="*/ 54289 w 59017"/>
                    <a:gd name="connsiteY11"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17" h="99726">
                      <a:moveTo>
                        <a:pt x="54289" y="0"/>
                      </a:moveTo>
                      <a:cubicBezTo>
                        <a:pt x="57146" y="5144"/>
                        <a:pt x="58480" y="10287"/>
                        <a:pt x="58861" y="15621"/>
                      </a:cubicBezTo>
                      <a:cubicBezTo>
                        <a:pt x="59527" y="24098"/>
                        <a:pt x="58003" y="32385"/>
                        <a:pt x="55432" y="40386"/>
                      </a:cubicBezTo>
                      <a:cubicBezTo>
                        <a:pt x="51336" y="53435"/>
                        <a:pt x="45811" y="65818"/>
                        <a:pt x="37715" y="76962"/>
                      </a:cubicBezTo>
                      <a:cubicBezTo>
                        <a:pt x="30381" y="87154"/>
                        <a:pt x="21237" y="95155"/>
                        <a:pt x="9140" y="99251"/>
                      </a:cubicBezTo>
                      <a:cubicBezTo>
                        <a:pt x="8664" y="99441"/>
                        <a:pt x="8188" y="99441"/>
                        <a:pt x="7426" y="99727"/>
                      </a:cubicBezTo>
                      <a:cubicBezTo>
                        <a:pt x="5330" y="95821"/>
                        <a:pt x="3140" y="92107"/>
                        <a:pt x="1330" y="88106"/>
                      </a:cubicBezTo>
                      <a:cubicBezTo>
                        <a:pt x="-766" y="83534"/>
                        <a:pt x="-290" y="78962"/>
                        <a:pt x="2092" y="74390"/>
                      </a:cubicBezTo>
                      <a:cubicBezTo>
                        <a:pt x="5806" y="67151"/>
                        <a:pt x="10664" y="60865"/>
                        <a:pt x="15713" y="54578"/>
                      </a:cubicBezTo>
                      <a:cubicBezTo>
                        <a:pt x="22761" y="45911"/>
                        <a:pt x="30000" y="37433"/>
                        <a:pt x="36572" y="28289"/>
                      </a:cubicBezTo>
                      <a:cubicBezTo>
                        <a:pt x="41906" y="20764"/>
                        <a:pt x="46383" y="12668"/>
                        <a:pt x="51146" y="4763"/>
                      </a:cubicBezTo>
                      <a:cubicBezTo>
                        <a:pt x="52003" y="3334"/>
                        <a:pt x="53050" y="1905"/>
                        <a:pt x="54289" y="0"/>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85" name="任意多边形: 形状 84"/>
                <p:cNvSpPr/>
                <p:nvPr/>
              </p:nvSpPr>
              <p:spPr>
                <a:xfrm>
                  <a:off x="6821424" y="3163251"/>
                  <a:ext cx="53844" cy="47244"/>
                </a:xfrm>
                <a:custGeom>
                  <a:avLst/>
                  <a:gdLst>
                    <a:gd name="connsiteX0" fmla="*/ 14383 w 53844"/>
                    <a:gd name="connsiteY0" fmla="*/ 47244 h 47244"/>
                    <a:gd name="connsiteX1" fmla="*/ 0 w 53844"/>
                    <a:gd name="connsiteY1" fmla="*/ 5525 h 47244"/>
                    <a:gd name="connsiteX2" fmla="*/ 12287 w 53844"/>
                    <a:gd name="connsiteY2" fmla="*/ 191 h 47244"/>
                    <a:gd name="connsiteX3" fmla="*/ 38862 w 53844"/>
                    <a:gd name="connsiteY3" fmla="*/ 9716 h 47244"/>
                    <a:gd name="connsiteX4" fmla="*/ 53245 w 53844"/>
                    <a:gd name="connsiteY4" fmla="*/ 31242 h 47244"/>
                    <a:gd name="connsiteX5" fmla="*/ 51435 w 53844"/>
                    <a:gd name="connsiteY5" fmla="*/ 36195 h 47244"/>
                    <a:gd name="connsiteX6" fmla="*/ 41910 w 53844"/>
                    <a:gd name="connsiteY6" fmla="*/ 40767 h 47244"/>
                    <a:gd name="connsiteX7" fmla="*/ 14383 w 53844"/>
                    <a:gd name="connsiteY7" fmla="*/ 47244 h 4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4" h="47244">
                      <a:moveTo>
                        <a:pt x="14383" y="47244"/>
                      </a:moveTo>
                      <a:cubicBezTo>
                        <a:pt x="12192" y="32195"/>
                        <a:pt x="6001" y="18955"/>
                        <a:pt x="0" y="5525"/>
                      </a:cubicBezTo>
                      <a:cubicBezTo>
                        <a:pt x="3620" y="2477"/>
                        <a:pt x="7715" y="762"/>
                        <a:pt x="12287" y="191"/>
                      </a:cubicBezTo>
                      <a:cubicBezTo>
                        <a:pt x="22670" y="-952"/>
                        <a:pt x="31242" y="3144"/>
                        <a:pt x="38862" y="9716"/>
                      </a:cubicBezTo>
                      <a:cubicBezTo>
                        <a:pt x="45625" y="15526"/>
                        <a:pt x="50482" y="22765"/>
                        <a:pt x="53245" y="31242"/>
                      </a:cubicBezTo>
                      <a:cubicBezTo>
                        <a:pt x="54197" y="34195"/>
                        <a:pt x="54292" y="34576"/>
                        <a:pt x="51435" y="36195"/>
                      </a:cubicBezTo>
                      <a:cubicBezTo>
                        <a:pt x="48387" y="37910"/>
                        <a:pt x="45244" y="39529"/>
                        <a:pt x="41910" y="40767"/>
                      </a:cubicBezTo>
                      <a:cubicBezTo>
                        <a:pt x="33147" y="44006"/>
                        <a:pt x="24003" y="45149"/>
                        <a:pt x="14383" y="472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grpSp>
          <p:nvGrpSpPr>
            <p:cNvPr id="34" name="图形 4"/>
            <p:cNvGrpSpPr/>
            <p:nvPr/>
          </p:nvGrpSpPr>
          <p:grpSpPr>
            <a:xfrm>
              <a:off x="6550914" y="3542537"/>
              <a:ext cx="1832419" cy="67151"/>
              <a:chOff x="6550914" y="3542537"/>
              <a:chExt cx="1832419" cy="67151"/>
            </a:xfrm>
            <a:solidFill>
              <a:srgbClr val="203E6E"/>
            </a:solidFill>
          </p:grpSpPr>
          <p:sp>
            <p:nvSpPr>
              <p:cNvPr id="35" name="任意多边形: 形状 34"/>
              <p:cNvSpPr/>
              <p:nvPr/>
            </p:nvSpPr>
            <p:spPr>
              <a:xfrm>
                <a:off x="6550914" y="3542632"/>
                <a:ext cx="53911" cy="66865"/>
              </a:xfrm>
              <a:custGeom>
                <a:avLst/>
                <a:gdLst>
                  <a:gd name="connsiteX0" fmla="*/ 45720 w 53911"/>
                  <a:gd name="connsiteY0" fmla="*/ 39814 h 66865"/>
                  <a:gd name="connsiteX1" fmla="*/ 53721 w 53911"/>
                  <a:gd name="connsiteY1" fmla="*/ 41910 h 66865"/>
                  <a:gd name="connsiteX2" fmla="*/ 53912 w 53911"/>
                  <a:gd name="connsiteY2" fmla="*/ 46196 h 66865"/>
                  <a:gd name="connsiteX3" fmla="*/ 47054 w 53911"/>
                  <a:gd name="connsiteY3" fmla="*/ 61246 h 66865"/>
                  <a:gd name="connsiteX4" fmla="*/ 28765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8 w 53911"/>
                  <a:gd name="connsiteY9" fmla="*/ 23908 h 66865"/>
                  <a:gd name="connsiteX10" fmla="*/ 43243 w 53911"/>
                  <a:gd name="connsiteY10" fmla="*/ 19526 h 66865"/>
                  <a:gd name="connsiteX11" fmla="*/ 31813 w 53911"/>
                  <a:gd name="connsiteY11" fmla="*/ 5239 h 66865"/>
                  <a:gd name="connsiteX12" fmla="*/ 19717 w 53911"/>
                  <a:gd name="connsiteY12" fmla="*/ 35624 h 66865"/>
                  <a:gd name="connsiteX13" fmla="*/ 33242 w 53911"/>
                  <a:gd name="connsiteY13" fmla="*/ 61722 h 66865"/>
                  <a:gd name="connsiteX14" fmla="*/ 42577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2" y="44958"/>
                      <a:pt x="53912" y="46196"/>
                    </a:cubicBezTo>
                    <a:cubicBezTo>
                      <a:pt x="53912" y="52483"/>
                      <a:pt x="51625" y="57531"/>
                      <a:pt x="47054" y="61246"/>
                    </a:cubicBezTo>
                    <a:cubicBezTo>
                      <a:pt x="42481" y="64961"/>
                      <a:pt x="36385" y="66866"/>
                      <a:pt x="28765" y="66866"/>
                    </a:cubicBezTo>
                    <a:cubicBezTo>
                      <a:pt x="9620" y="66866"/>
                      <a:pt x="0" y="56102"/>
                      <a:pt x="0" y="34480"/>
                    </a:cubicBezTo>
                    <a:cubicBezTo>
                      <a:pt x="0" y="24194"/>
                      <a:pt x="2762" y="15907"/>
                      <a:pt x="8382" y="9525"/>
                    </a:cubicBezTo>
                    <a:cubicBezTo>
                      <a:pt x="14002" y="3143"/>
                      <a:pt x="21241" y="0"/>
                      <a:pt x="30289" y="0"/>
                    </a:cubicBezTo>
                    <a:cubicBezTo>
                      <a:pt x="44291" y="0"/>
                      <a:pt x="51245" y="6763"/>
                      <a:pt x="51245" y="20193"/>
                    </a:cubicBezTo>
                    <a:lnTo>
                      <a:pt x="43148" y="23908"/>
                    </a:lnTo>
                    <a:cubicBezTo>
                      <a:pt x="43243" y="22003"/>
                      <a:pt x="43243" y="20574"/>
                      <a:pt x="43243" y="19526"/>
                    </a:cubicBezTo>
                    <a:cubicBezTo>
                      <a:pt x="43243" y="10001"/>
                      <a:pt x="39433" y="5239"/>
                      <a:pt x="31813" y="5239"/>
                    </a:cubicBezTo>
                    <a:cubicBezTo>
                      <a:pt x="23717" y="5239"/>
                      <a:pt x="19717" y="15335"/>
                      <a:pt x="19717" y="35624"/>
                    </a:cubicBezTo>
                    <a:cubicBezTo>
                      <a:pt x="19717" y="53054"/>
                      <a:pt x="24193" y="61722"/>
                      <a:pt x="33242" y="61722"/>
                    </a:cubicBezTo>
                    <a:cubicBezTo>
                      <a:pt x="36957" y="61722"/>
                      <a:pt x="40100" y="60198"/>
                      <a:pt x="42577" y="57245"/>
                    </a:cubicBezTo>
                    <a:cubicBezTo>
                      <a:pt x="45053" y="54293"/>
                      <a:pt x="46291" y="50578"/>
                      <a:pt x="46291" y="46101"/>
                    </a:cubicBezTo>
                    <a:cubicBezTo>
                      <a:pt x="46387" y="44768"/>
                      <a:pt x="46196"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39" name="任意多边形: 形状 38"/>
              <p:cNvSpPr/>
              <p:nvPr/>
            </p:nvSpPr>
            <p:spPr>
              <a:xfrm>
                <a:off x="6616826" y="3543680"/>
                <a:ext cx="52863" cy="64769"/>
              </a:xfrm>
              <a:custGeom>
                <a:avLst/>
                <a:gdLst>
                  <a:gd name="connsiteX0" fmla="*/ 18764 w 52863"/>
                  <a:gd name="connsiteY0" fmla="*/ 32575 h 64769"/>
                  <a:gd name="connsiteX1" fmla="*/ 18764 w 52863"/>
                  <a:gd name="connsiteY1" fmla="*/ 64770 h 64769"/>
                  <a:gd name="connsiteX2" fmla="*/ 0 w 52863"/>
                  <a:gd name="connsiteY2" fmla="*/ 64770 h 64769"/>
                  <a:gd name="connsiteX3" fmla="*/ 0 w 52863"/>
                  <a:gd name="connsiteY3" fmla="*/ 0 h 64769"/>
                  <a:gd name="connsiteX4" fmla="*/ 18764 w 52863"/>
                  <a:gd name="connsiteY4" fmla="*/ 0 h 64769"/>
                  <a:gd name="connsiteX5" fmla="*/ 18764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4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4" y="32575"/>
                    </a:moveTo>
                    <a:lnTo>
                      <a:pt x="18764" y="64770"/>
                    </a:lnTo>
                    <a:lnTo>
                      <a:pt x="0" y="64770"/>
                    </a:lnTo>
                    <a:lnTo>
                      <a:pt x="0" y="0"/>
                    </a:lnTo>
                    <a:lnTo>
                      <a:pt x="18764" y="0"/>
                    </a:lnTo>
                    <a:lnTo>
                      <a:pt x="18764" y="26003"/>
                    </a:lnTo>
                    <a:lnTo>
                      <a:pt x="34100" y="26003"/>
                    </a:lnTo>
                    <a:lnTo>
                      <a:pt x="34100" y="0"/>
                    </a:lnTo>
                    <a:lnTo>
                      <a:pt x="52864" y="0"/>
                    </a:lnTo>
                    <a:lnTo>
                      <a:pt x="52864" y="64770"/>
                    </a:lnTo>
                    <a:lnTo>
                      <a:pt x="34100" y="64770"/>
                    </a:lnTo>
                    <a:lnTo>
                      <a:pt x="34100" y="32575"/>
                    </a:lnTo>
                    <a:lnTo>
                      <a:pt x="18764"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0" name="任意多边形: 形状 39"/>
              <p:cNvSpPr/>
              <p:nvPr/>
            </p:nvSpPr>
            <p:spPr>
              <a:xfrm>
                <a:off x="6685692"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0 w 45910"/>
                  <a:gd name="connsiteY4" fmla="*/ 26194 h 64769"/>
                  <a:gd name="connsiteX5" fmla="*/ 38290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0" y="26194"/>
                    </a:lnTo>
                    <a:lnTo>
                      <a:pt x="38290"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1" name="任意多边形: 形状 40"/>
              <p:cNvSpPr/>
              <p:nvPr/>
            </p:nvSpPr>
            <p:spPr>
              <a:xfrm>
                <a:off x="6741890"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4" name="任意多边形: 形状 43"/>
              <p:cNvSpPr/>
              <p:nvPr/>
            </p:nvSpPr>
            <p:spPr>
              <a:xfrm>
                <a:off x="6802469"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8 w 54768"/>
                  <a:gd name="connsiteY3" fmla="*/ 65913 h 66960"/>
                  <a:gd name="connsiteX4" fmla="*/ 46767 w 54768"/>
                  <a:gd name="connsiteY4" fmla="*/ 61436 h 66960"/>
                  <a:gd name="connsiteX5" fmla="*/ 30194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4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3 w 54768"/>
                  <a:gd name="connsiteY13" fmla="*/ 17240 h 66960"/>
                  <a:gd name="connsiteX14" fmla="*/ 32671 w 54768"/>
                  <a:gd name="connsiteY14" fmla="*/ 5810 h 66960"/>
                  <a:gd name="connsiteX15" fmla="*/ 22955 w 54768"/>
                  <a:gd name="connsiteY15" fmla="*/ 11906 h 66960"/>
                  <a:gd name="connsiteX16" fmla="*/ 20383 w 54768"/>
                  <a:gd name="connsiteY16" fmla="*/ 34576 h 66960"/>
                  <a:gd name="connsiteX17" fmla="*/ 22479 w 54768"/>
                  <a:gd name="connsiteY17" fmla="*/ 55531 h 66960"/>
                  <a:gd name="connsiteX18" fmla="*/ 30480 w 54768"/>
                  <a:gd name="connsiteY18" fmla="*/ 61055 h 66960"/>
                  <a:gd name="connsiteX19" fmla="*/ 37433 w 54768"/>
                  <a:gd name="connsiteY19" fmla="*/ 53245 h 66960"/>
                  <a:gd name="connsiteX20" fmla="*/ 37433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8" y="65913"/>
                    </a:lnTo>
                    <a:lnTo>
                      <a:pt x="46767" y="61436"/>
                    </a:lnTo>
                    <a:cubicBezTo>
                      <a:pt x="41529" y="65151"/>
                      <a:pt x="36004" y="66961"/>
                      <a:pt x="30194" y="66961"/>
                    </a:cubicBezTo>
                    <a:cubicBezTo>
                      <a:pt x="20574" y="66961"/>
                      <a:pt x="13144" y="64103"/>
                      <a:pt x="7906" y="58388"/>
                    </a:cubicBezTo>
                    <a:cubicBezTo>
                      <a:pt x="2572" y="52673"/>
                      <a:pt x="0" y="44577"/>
                      <a:pt x="0" y="34099"/>
                    </a:cubicBezTo>
                    <a:cubicBezTo>
                      <a:pt x="0" y="23908"/>
                      <a:pt x="2762" y="15716"/>
                      <a:pt x="8382" y="9430"/>
                    </a:cubicBezTo>
                    <a:cubicBezTo>
                      <a:pt x="14002" y="3143"/>
                      <a:pt x="21336" y="0"/>
                      <a:pt x="30384" y="0"/>
                    </a:cubicBezTo>
                    <a:cubicBezTo>
                      <a:pt x="42291" y="0"/>
                      <a:pt x="49625" y="6096"/>
                      <a:pt x="52197" y="18288"/>
                    </a:cubicBezTo>
                    <a:lnTo>
                      <a:pt x="43339" y="22288"/>
                    </a:lnTo>
                    <a:lnTo>
                      <a:pt x="43339" y="20764"/>
                    </a:lnTo>
                    <a:lnTo>
                      <a:pt x="43243" y="17240"/>
                    </a:lnTo>
                    <a:cubicBezTo>
                      <a:pt x="42672" y="9620"/>
                      <a:pt x="39148" y="5810"/>
                      <a:pt x="32671" y="5810"/>
                    </a:cubicBezTo>
                    <a:cubicBezTo>
                      <a:pt x="27908" y="5810"/>
                      <a:pt x="24670" y="7810"/>
                      <a:pt x="22955" y="11906"/>
                    </a:cubicBezTo>
                    <a:cubicBezTo>
                      <a:pt x="21241" y="16002"/>
                      <a:pt x="20383" y="23527"/>
                      <a:pt x="20383" y="34576"/>
                    </a:cubicBezTo>
                    <a:cubicBezTo>
                      <a:pt x="20383" y="44863"/>
                      <a:pt x="21050" y="51911"/>
                      <a:pt x="22479" y="55531"/>
                    </a:cubicBezTo>
                    <a:cubicBezTo>
                      <a:pt x="23908" y="59246"/>
                      <a:pt x="26575" y="61055"/>
                      <a:pt x="30480" y="61055"/>
                    </a:cubicBezTo>
                    <a:cubicBezTo>
                      <a:pt x="35147" y="61055"/>
                      <a:pt x="37433" y="58483"/>
                      <a:pt x="37433" y="53245"/>
                    </a:cubicBezTo>
                    <a:lnTo>
                      <a:pt x="37433"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8" name="任意多边形: 形状 47"/>
              <p:cNvSpPr/>
              <p:nvPr/>
            </p:nvSpPr>
            <p:spPr>
              <a:xfrm>
                <a:off x="6871334" y="3543680"/>
                <a:ext cx="55435" cy="64769"/>
              </a:xfrm>
              <a:custGeom>
                <a:avLst/>
                <a:gdLst>
                  <a:gd name="connsiteX0" fmla="*/ 0 w 55435"/>
                  <a:gd name="connsiteY0" fmla="*/ 64770 h 64769"/>
                  <a:gd name="connsiteX1" fmla="*/ 0 w 55435"/>
                  <a:gd name="connsiteY1" fmla="*/ 0 h 64769"/>
                  <a:gd name="connsiteX2" fmla="*/ 26861 w 55435"/>
                  <a:gd name="connsiteY2" fmla="*/ 0 h 64769"/>
                  <a:gd name="connsiteX3" fmla="*/ 55436 w 55435"/>
                  <a:gd name="connsiteY3" fmla="*/ 32480 h 64769"/>
                  <a:gd name="connsiteX4" fmla="*/ 25813 w 55435"/>
                  <a:gd name="connsiteY4" fmla="*/ 64770 h 64769"/>
                  <a:gd name="connsiteX5" fmla="*/ 0 w 55435"/>
                  <a:gd name="connsiteY5" fmla="*/ 64770 h 64769"/>
                  <a:gd name="connsiteX6" fmla="*/ 18764 w 55435"/>
                  <a:gd name="connsiteY6" fmla="*/ 59436 h 64769"/>
                  <a:gd name="connsiteX7" fmla="*/ 23717 w 55435"/>
                  <a:gd name="connsiteY7" fmla="*/ 59436 h 64769"/>
                  <a:gd name="connsiteX8" fmla="*/ 33147 w 55435"/>
                  <a:gd name="connsiteY8" fmla="*/ 53626 h 64769"/>
                  <a:gd name="connsiteX9" fmla="*/ 35719 w 55435"/>
                  <a:gd name="connsiteY9" fmla="*/ 32480 h 64769"/>
                  <a:gd name="connsiteX10" fmla="*/ 33147 w 55435"/>
                  <a:gd name="connsiteY10" fmla="*/ 11335 h 64769"/>
                  <a:gd name="connsiteX11" fmla="*/ 23717 w 55435"/>
                  <a:gd name="connsiteY11" fmla="*/ 5524 h 64769"/>
                  <a:gd name="connsiteX12" fmla="*/ 18764 w 55435"/>
                  <a:gd name="connsiteY12" fmla="*/ 5524 h 64769"/>
                  <a:gd name="connsiteX13" fmla="*/ 18764 w 55435"/>
                  <a:gd name="connsiteY13" fmla="*/ 59436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5" h="64769">
                    <a:moveTo>
                      <a:pt x="0" y="64770"/>
                    </a:moveTo>
                    <a:lnTo>
                      <a:pt x="0" y="0"/>
                    </a:lnTo>
                    <a:lnTo>
                      <a:pt x="26861" y="0"/>
                    </a:lnTo>
                    <a:cubicBezTo>
                      <a:pt x="45911" y="0"/>
                      <a:pt x="55436" y="10763"/>
                      <a:pt x="55436" y="32480"/>
                    </a:cubicBezTo>
                    <a:cubicBezTo>
                      <a:pt x="55436" y="54007"/>
                      <a:pt x="45529" y="64770"/>
                      <a:pt x="25813" y="64770"/>
                    </a:cubicBezTo>
                    <a:lnTo>
                      <a:pt x="0" y="64770"/>
                    </a:lnTo>
                    <a:close/>
                    <a:moveTo>
                      <a:pt x="18764" y="59436"/>
                    </a:moveTo>
                    <a:lnTo>
                      <a:pt x="23717" y="59436"/>
                    </a:lnTo>
                    <a:cubicBezTo>
                      <a:pt x="28289" y="59436"/>
                      <a:pt x="31337" y="57531"/>
                      <a:pt x="33147" y="53626"/>
                    </a:cubicBezTo>
                    <a:cubicBezTo>
                      <a:pt x="34862" y="49721"/>
                      <a:pt x="35719" y="42672"/>
                      <a:pt x="35719" y="32480"/>
                    </a:cubicBezTo>
                    <a:cubicBezTo>
                      <a:pt x="35719" y="22288"/>
                      <a:pt x="34862" y="15240"/>
                      <a:pt x="33147" y="11335"/>
                    </a:cubicBezTo>
                    <a:cubicBezTo>
                      <a:pt x="31433" y="7429"/>
                      <a:pt x="28289" y="5524"/>
                      <a:pt x="23717" y="5524"/>
                    </a:cubicBezTo>
                    <a:lnTo>
                      <a:pt x="18764" y="5524"/>
                    </a:lnTo>
                    <a:lnTo>
                      <a:pt x="18764" y="5943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49" name="任意多边形: 形状 48"/>
              <p:cNvSpPr/>
              <p:nvPr/>
            </p:nvSpPr>
            <p:spPr>
              <a:xfrm>
                <a:off x="6939343"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0" name="任意多边形: 形状 49"/>
              <p:cNvSpPr/>
              <p:nvPr/>
            </p:nvSpPr>
            <p:spPr>
              <a:xfrm>
                <a:off x="7036974" y="3543775"/>
                <a:ext cx="49244" cy="65817"/>
              </a:xfrm>
              <a:custGeom>
                <a:avLst/>
                <a:gdLst>
                  <a:gd name="connsiteX0" fmla="*/ 49244 w 49244"/>
                  <a:gd name="connsiteY0" fmla="*/ 0 h 65817"/>
                  <a:gd name="connsiteX1" fmla="*/ 49244 w 49244"/>
                  <a:gd name="connsiteY1" fmla="*/ 43434 h 65817"/>
                  <a:gd name="connsiteX2" fmla="*/ 24574 w 49244"/>
                  <a:gd name="connsiteY2" fmla="*/ 65818 h 65817"/>
                  <a:gd name="connsiteX3" fmla="*/ 0 w 49244"/>
                  <a:gd name="connsiteY3" fmla="*/ 43434 h 65817"/>
                  <a:gd name="connsiteX4" fmla="*/ 0 w 49244"/>
                  <a:gd name="connsiteY4" fmla="*/ 0 h 65817"/>
                  <a:gd name="connsiteX5" fmla="*/ 18764 w 49244"/>
                  <a:gd name="connsiteY5" fmla="*/ 0 h 65817"/>
                  <a:gd name="connsiteX6" fmla="*/ 18764 w 49244"/>
                  <a:gd name="connsiteY6" fmla="*/ 44006 h 65817"/>
                  <a:gd name="connsiteX7" fmla="*/ 21241 w 49244"/>
                  <a:gd name="connsiteY7" fmla="*/ 55626 h 65817"/>
                  <a:gd name="connsiteX8" fmla="*/ 30289 w 49244"/>
                  <a:gd name="connsiteY8" fmla="*/ 58769 h 65817"/>
                  <a:gd name="connsiteX9" fmla="*/ 43053 w 49244"/>
                  <a:gd name="connsiteY9" fmla="*/ 43434 h 65817"/>
                  <a:gd name="connsiteX10" fmla="*/ 43053 w 49244"/>
                  <a:gd name="connsiteY10" fmla="*/ 0 h 65817"/>
                  <a:gd name="connsiteX11" fmla="*/ 49244 w 49244"/>
                  <a:gd name="connsiteY11"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44" h="65817">
                    <a:moveTo>
                      <a:pt x="49244" y="0"/>
                    </a:moveTo>
                    <a:lnTo>
                      <a:pt x="49244" y="43434"/>
                    </a:lnTo>
                    <a:cubicBezTo>
                      <a:pt x="49244" y="58293"/>
                      <a:pt x="41053" y="65818"/>
                      <a:pt x="24574" y="65818"/>
                    </a:cubicBezTo>
                    <a:cubicBezTo>
                      <a:pt x="8191" y="65818"/>
                      <a:pt x="0" y="58388"/>
                      <a:pt x="0" y="43434"/>
                    </a:cubicBezTo>
                    <a:lnTo>
                      <a:pt x="0" y="0"/>
                    </a:lnTo>
                    <a:lnTo>
                      <a:pt x="18764" y="0"/>
                    </a:lnTo>
                    <a:lnTo>
                      <a:pt x="18764" y="44006"/>
                    </a:lnTo>
                    <a:cubicBezTo>
                      <a:pt x="18764" y="49721"/>
                      <a:pt x="19621" y="53626"/>
                      <a:pt x="21241" y="55626"/>
                    </a:cubicBezTo>
                    <a:cubicBezTo>
                      <a:pt x="22860" y="57721"/>
                      <a:pt x="25908" y="58769"/>
                      <a:pt x="30289" y="58769"/>
                    </a:cubicBezTo>
                    <a:cubicBezTo>
                      <a:pt x="38767" y="58769"/>
                      <a:pt x="43053" y="53626"/>
                      <a:pt x="43053" y="43434"/>
                    </a:cubicBezTo>
                    <a:lnTo>
                      <a:pt x="43053" y="0"/>
                    </a:lnTo>
                    <a:lnTo>
                      <a:pt x="4924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1" name="任意多边形: 形状 50"/>
              <p:cNvSpPr/>
              <p:nvPr/>
            </p:nvSpPr>
            <p:spPr>
              <a:xfrm>
                <a:off x="7100887"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2" name="任意多边形: 形状 51"/>
              <p:cNvSpPr/>
              <p:nvPr/>
            </p:nvSpPr>
            <p:spPr>
              <a:xfrm>
                <a:off x="7164323" y="3543775"/>
                <a:ext cx="18764" cy="64770"/>
              </a:xfrm>
              <a:custGeom>
                <a:avLst/>
                <a:gdLst>
                  <a:gd name="connsiteX0" fmla="*/ 18765 w 18764"/>
                  <a:gd name="connsiteY0" fmla="*/ 0 h 64770"/>
                  <a:gd name="connsiteX1" fmla="*/ 18765 w 18764"/>
                  <a:gd name="connsiteY1" fmla="*/ 64770 h 64770"/>
                  <a:gd name="connsiteX2" fmla="*/ 0 w 18764"/>
                  <a:gd name="connsiteY2" fmla="*/ 64770 h 64770"/>
                  <a:gd name="connsiteX3" fmla="*/ 0 w 18764"/>
                  <a:gd name="connsiteY3" fmla="*/ 0 h 64770"/>
                  <a:gd name="connsiteX4" fmla="*/ 18765 w 18764"/>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 h="64770">
                    <a:moveTo>
                      <a:pt x="18765" y="0"/>
                    </a:moveTo>
                    <a:lnTo>
                      <a:pt x="18765" y="64770"/>
                    </a:lnTo>
                    <a:lnTo>
                      <a:pt x="0" y="64770"/>
                    </a:lnTo>
                    <a:lnTo>
                      <a:pt x="0" y="0"/>
                    </a:lnTo>
                    <a:lnTo>
                      <a:pt x="18765"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3" name="任意多边形: 形状 52"/>
              <p:cNvSpPr/>
              <p:nvPr/>
            </p:nvSpPr>
            <p:spPr>
              <a:xfrm>
                <a:off x="7193089" y="3543775"/>
                <a:ext cx="52768" cy="64770"/>
              </a:xfrm>
              <a:custGeom>
                <a:avLst/>
                <a:gdLst>
                  <a:gd name="connsiteX0" fmla="*/ 52768 w 52768"/>
                  <a:gd name="connsiteY0" fmla="*/ 0 h 64770"/>
                  <a:gd name="connsiteX1" fmla="*/ 34004 w 52768"/>
                  <a:gd name="connsiteY1" fmla="*/ 64770 h 64770"/>
                  <a:gd name="connsiteX2" fmla="*/ 17145 w 52768"/>
                  <a:gd name="connsiteY2" fmla="*/ 64770 h 64770"/>
                  <a:gd name="connsiteX3" fmla="*/ 0 w 52768"/>
                  <a:gd name="connsiteY3" fmla="*/ 0 h 64770"/>
                  <a:gd name="connsiteX4" fmla="*/ 18955 w 52768"/>
                  <a:gd name="connsiteY4" fmla="*/ 0 h 64770"/>
                  <a:gd name="connsiteX5" fmla="*/ 31718 w 52768"/>
                  <a:gd name="connsiteY5" fmla="*/ 49054 h 64770"/>
                  <a:gd name="connsiteX6" fmla="*/ 45720 w 52768"/>
                  <a:gd name="connsiteY6" fmla="*/ 0 h 64770"/>
                  <a:gd name="connsiteX7" fmla="*/ 52768 w 52768"/>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8" h="64770">
                    <a:moveTo>
                      <a:pt x="52768" y="0"/>
                    </a:moveTo>
                    <a:lnTo>
                      <a:pt x="34004" y="64770"/>
                    </a:lnTo>
                    <a:lnTo>
                      <a:pt x="17145" y="64770"/>
                    </a:lnTo>
                    <a:lnTo>
                      <a:pt x="0" y="0"/>
                    </a:lnTo>
                    <a:lnTo>
                      <a:pt x="18955" y="0"/>
                    </a:lnTo>
                    <a:lnTo>
                      <a:pt x="31718" y="49054"/>
                    </a:lnTo>
                    <a:lnTo>
                      <a:pt x="45720" y="0"/>
                    </a:lnTo>
                    <a:lnTo>
                      <a:pt x="52768"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4" name="任意多边形: 形状 53"/>
              <p:cNvSpPr/>
              <p:nvPr/>
            </p:nvSpPr>
            <p:spPr>
              <a:xfrm>
                <a:off x="7255668" y="3543680"/>
                <a:ext cx="45910" cy="64769"/>
              </a:xfrm>
              <a:custGeom>
                <a:avLst/>
                <a:gdLst>
                  <a:gd name="connsiteX0" fmla="*/ 41910 w 45910"/>
                  <a:gd name="connsiteY0" fmla="*/ 95 h 64769"/>
                  <a:gd name="connsiteX1" fmla="*/ 41910 w 45910"/>
                  <a:gd name="connsiteY1" fmla="*/ 6572 h 64769"/>
                  <a:gd name="connsiteX2" fmla="*/ 18764 w 45910"/>
                  <a:gd name="connsiteY2" fmla="*/ 6572 h 64769"/>
                  <a:gd name="connsiteX3" fmla="*/ 18764 w 45910"/>
                  <a:gd name="connsiteY3" fmla="*/ 26194 h 64769"/>
                  <a:gd name="connsiteX4" fmla="*/ 38291 w 45910"/>
                  <a:gd name="connsiteY4" fmla="*/ 26194 h 64769"/>
                  <a:gd name="connsiteX5" fmla="*/ 38291 w 45910"/>
                  <a:gd name="connsiteY5" fmla="*/ 32671 h 64769"/>
                  <a:gd name="connsiteX6" fmla="*/ 18764 w 45910"/>
                  <a:gd name="connsiteY6" fmla="*/ 32671 h 64769"/>
                  <a:gd name="connsiteX7" fmla="*/ 18764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4" y="6572"/>
                    </a:lnTo>
                    <a:lnTo>
                      <a:pt x="18764" y="26194"/>
                    </a:lnTo>
                    <a:lnTo>
                      <a:pt x="38291" y="26194"/>
                    </a:lnTo>
                    <a:lnTo>
                      <a:pt x="38291" y="32671"/>
                    </a:lnTo>
                    <a:lnTo>
                      <a:pt x="18764" y="32671"/>
                    </a:lnTo>
                    <a:lnTo>
                      <a:pt x="18764"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7" name="任意多边形: 形状 56"/>
              <p:cNvSpPr/>
              <p:nvPr/>
            </p:nvSpPr>
            <p:spPr>
              <a:xfrm>
                <a:off x="7312247" y="3543680"/>
                <a:ext cx="53435" cy="64769"/>
              </a:xfrm>
              <a:custGeom>
                <a:avLst/>
                <a:gdLst>
                  <a:gd name="connsiteX0" fmla="*/ 0 w 53435"/>
                  <a:gd name="connsiteY0" fmla="*/ 64770 h 64769"/>
                  <a:gd name="connsiteX1" fmla="*/ 0 w 53435"/>
                  <a:gd name="connsiteY1" fmla="*/ 0 h 64769"/>
                  <a:gd name="connsiteX2" fmla="*/ 27813 w 53435"/>
                  <a:gd name="connsiteY2" fmla="*/ 0 h 64769"/>
                  <a:gd name="connsiteX3" fmla="*/ 45148 w 53435"/>
                  <a:gd name="connsiteY3" fmla="*/ 4572 h 64769"/>
                  <a:gd name="connsiteX4" fmla="*/ 51625 w 53435"/>
                  <a:gd name="connsiteY4" fmla="*/ 16859 h 64769"/>
                  <a:gd name="connsiteX5" fmla="*/ 37719 w 53435"/>
                  <a:gd name="connsiteY5" fmla="*/ 32195 h 64769"/>
                  <a:gd name="connsiteX6" fmla="*/ 46958 w 53435"/>
                  <a:gd name="connsiteY6" fmla="*/ 38005 h 64769"/>
                  <a:gd name="connsiteX7" fmla="*/ 49816 w 53435"/>
                  <a:gd name="connsiteY7" fmla="*/ 50292 h 64769"/>
                  <a:gd name="connsiteX8" fmla="*/ 53435 w 53435"/>
                  <a:gd name="connsiteY8" fmla="*/ 64675 h 64769"/>
                  <a:gd name="connsiteX9" fmla="*/ 33051 w 53435"/>
                  <a:gd name="connsiteY9" fmla="*/ 64675 h 64769"/>
                  <a:gd name="connsiteX10" fmla="*/ 31147 w 53435"/>
                  <a:gd name="connsiteY10" fmla="*/ 53435 h 64769"/>
                  <a:gd name="connsiteX11" fmla="*/ 31052 w 53435"/>
                  <a:gd name="connsiteY11" fmla="*/ 49625 h 64769"/>
                  <a:gd name="connsiteX12" fmla="*/ 30956 w 53435"/>
                  <a:gd name="connsiteY12" fmla="*/ 44767 h 64769"/>
                  <a:gd name="connsiteX13" fmla="*/ 21907 w 53435"/>
                  <a:gd name="connsiteY13" fmla="*/ 33623 h 64769"/>
                  <a:gd name="connsiteX14" fmla="*/ 18669 w 53435"/>
                  <a:gd name="connsiteY14" fmla="*/ 33623 h 64769"/>
                  <a:gd name="connsiteX15" fmla="*/ 18669 w 53435"/>
                  <a:gd name="connsiteY15" fmla="*/ 64770 h 64769"/>
                  <a:gd name="connsiteX16" fmla="*/ 0 w 53435"/>
                  <a:gd name="connsiteY16" fmla="*/ 64770 h 64769"/>
                  <a:gd name="connsiteX17" fmla="*/ 18764 w 53435"/>
                  <a:gd name="connsiteY17" fmla="*/ 28289 h 64769"/>
                  <a:gd name="connsiteX18" fmla="*/ 22574 w 53435"/>
                  <a:gd name="connsiteY18" fmla="*/ 28289 h 64769"/>
                  <a:gd name="connsiteX19" fmla="*/ 33242 w 53435"/>
                  <a:gd name="connsiteY19" fmla="*/ 17145 h 64769"/>
                  <a:gd name="connsiteX20" fmla="*/ 22574 w 53435"/>
                  <a:gd name="connsiteY20" fmla="*/ 6001 h 64769"/>
                  <a:gd name="connsiteX21" fmla="*/ 18764 w 53435"/>
                  <a:gd name="connsiteY21" fmla="*/ 6001 h 64769"/>
                  <a:gd name="connsiteX22" fmla="*/ 18764 w 53435"/>
                  <a:gd name="connsiteY22" fmla="*/ 28289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35" h="64769">
                    <a:moveTo>
                      <a:pt x="0" y="64770"/>
                    </a:moveTo>
                    <a:lnTo>
                      <a:pt x="0" y="0"/>
                    </a:lnTo>
                    <a:lnTo>
                      <a:pt x="27813" y="0"/>
                    </a:lnTo>
                    <a:cubicBezTo>
                      <a:pt x="35052" y="0"/>
                      <a:pt x="40862" y="1524"/>
                      <a:pt x="45148" y="4572"/>
                    </a:cubicBezTo>
                    <a:cubicBezTo>
                      <a:pt x="49435" y="7620"/>
                      <a:pt x="51625" y="11716"/>
                      <a:pt x="51625" y="16859"/>
                    </a:cubicBezTo>
                    <a:cubicBezTo>
                      <a:pt x="51625" y="24670"/>
                      <a:pt x="46958" y="29813"/>
                      <a:pt x="37719" y="32195"/>
                    </a:cubicBezTo>
                    <a:cubicBezTo>
                      <a:pt x="42482" y="34004"/>
                      <a:pt x="45625" y="35909"/>
                      <a:pt x="46958" y="38005"/>
                    </a:cubicBezTo>
                    <a:cubicBezTo>
                      <a:pt x="48387" y="40100"/>
                      <a:pt x="49339" y="44196"/>
                      <a:pt x="49816" y="50292"/>
                    </a:cubicBezTo>
                    <a:cubicBezTo>
                      <a:pt x="50387" y="57531"/>
                      <a:pt x="51625" y="62389"/>
                      <a:pt x="53435" y="64675"/>
                    </a:cubicBezTo>
                    <a:lnTo>
                      <a:pt x="33051" y="64675"/>
                    </a:lnTo>
                    <a:cubicBezTo>
                      <a:pt x="31718" y="61627"/>
                      <a:pt x="31147" y="57912"/>
                      <a:pt x="31147" y="53435"/>
                    </a:cubicBezTo>
                    <a:lnTo>
                      <a:pt x="31052" y="49625"/>
                    </a:lnTo>
                    <a:lnTo>
                      <a:pt x="30956" y="44767"/>
                    </a:lnTo>
                    <a:cubicBezTo>
                      <a:pt x="30956" y="37338"/>
                      <a:pt x="27908" y="33623"/>
                      <a:pt x="21907" y="33623"/>
                    </a:cubicBezTo>
                    <a:lnTo>
                      <a:pt x="18669" y="33623"/>
                    </a:lnTo>
                    <a:lnTo>
                      <a:pt x="18669" y="64770"/>
                    </a:lnTo>
                    <a:lnTo>
                      <a:pt x="0" y="64770"/>
                    </a:lnTo>
                    <a:close/>
                    <a:moveTo>
                      <a:pt x="18764" y="28289"/>
                    </a:moveTo>
                    <a:lnTo>
                      <a:pt x="22574" y="28289"/>
                    </a:lnTo>
                    <a:cubicBezTo>
                      <a:pt x="29718" y="28289"/>
                      <a:pt x="33242" y="24574"/>
                      <a:pt x="33242" y="17145"/>
                    </a:cubicBezTo>
                    <a:cubicBezTo>
                      <a:pt x="33242" y="9715"/>
                      <a:pt x="29718" y="6001"/>
                      <a:pt x="22574" y="6001"/>
                    </a:cubicBezTo>
                    <a:lnTo>
                      <a:pt x="18764" y="6001"/>
                    </a:lnTo>
                    <a:lnTo>
                      <a:pt x="18764" y="28289"/>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8" name="任意多边形: 形状 57"/>
              <p:cNvSpPr/>
              <p:nvPr/>
            </p:nvSpPr>
            <p:spPr>
              <a:xfrm>
                <a:off x="7375398" y="3542632"/>
                <a:ext cx="48005" cy="67056"/>
              </a:xfrm>
              <a:custGeom>
                <a:avLst/>
                <a:gdLst>
                  <a:gd name="connsiteX0" fmla="*/ 45339 w 48005"/>
                  <a:gd name="connsiteY0" fmla="*/ 19241 h 67056"/>
                  <a:gd name="connsiteX1" fmla="*/ 36576 w 48005"/>
                  <a:gd name="connsiteY1" fmla="*/ 20860 h 67056"/>
                  <a:gd name="connsiteX2" fmla="*/ 37147 w 48005"/>
                  <a:gd name="connsiteY2" fmla="*/ 16478 h 67056"/>
                  <a:gd name="connsiteX3" fmla="*/ 23432 w 48005"/>
                  <a:gd name="connsiteY3" fmla="*/ 5239 h 67056"/>
                  <a:gd name="connsiteX4" fmla="*/ 12573 w 48005"/>
                  <a:gd name="connsiteY4" fmla="*/ 13049 h 67056"/>
                  <a:gd name="connsiteX5" fmla="*/ 24669 w 48005"/>
                  <a:gd name="connsiteY5" fmla="*/ 23051 h 67056"/>
                  <a:gd name="connsiteX6" fmla="*/ 48006 w 48005"/>
                  <a:gd name="connsiteY6" fmla="*/ 46768 h 67056"/>
                  <a:gd name="connsiteX7" fmla="*/ 41434 w 48005"/>
                  <a:gd name="connsiteY7" fmla="*/ 61532 h 67056"/>
                  <a:gd name="connsiteX8" fmla="*/ 24003 w 48005"/>
                  <a:gd name="connsiteY8" fmla="*/ 67056 h 67056"/>
                  <a:gd name="connsiteX9" fmla="*/ 0 w 48005"/>
                  <a:gd name="connsiteY9" fmla="*/ 48387 h 67056"/>
                  <a:gd name="connsiteX10" fmla="*/ 191 w 48005"/>
                  <a:gd name="connsiteY10" fmla="*/ 44672 h 67056"/>
                  <a:gd name="connsiteX11" fmla="*/ 9239 w 48005"/>
                  <a:gd name="connsiteY11" fmla="*/ 42672 h 67056"/>
                  <a:gd name="connsiteX12" fmla="*/ 8191 w 48005"/>
                  <a:gd name="connsiteY12" fmla="*/ 49816 h 67056"/>
                  <a:gd name="connsiteX13" fmla="*/ 22003 w 48005"/>
                  <a:gd name="connsiteY13" fmla="*/ 61817 h 67056"/>
                  <a:gd name="connsiteX14" fmla="*/ 33051 w 48005"/>
                  <a:gd name="connsiteY14" fmla="*/ 53150 h 67056"/>
                  <a:gd name="connsiteX15" fmla="*/ 19812 w 48005"/>
                  <a:gd name="connsiteY15" fmla="*/ 41815 h 67056"/>
                  <a:gd name="connsiteX16" fmla="*/ 667 w 48005"/>
                  <a:gd name="connsiteY16" fmla="*/ 19431 h 67056"/>
                  <a:gd name="connsiteX17" fmla="*/ 7048 w 48005"/>
                  <a:gd name="connsiteY17" fmla="*/ 5334 h 67056"/>
                  <a:gd name="connsiteX18" fmla="*/ 23813 w 48005"/>
                  <a:gd name="connsiteY18" fmla="*/ 0 h 67056"/>
                  <a:gd name="connsiteX19" fmla="*/ 45339 w 48005"/>
                  <a:gd name="connsiteY19" fmla="*/ 19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05" h="67056">
                    <a:moveTo>
                      <a:pt x="45339" y="19241"/>
                    </a:moveTo>
                    <a:lnTo>
                      <a:pt x="36576" y="20860"/>
                    </a:lnTo>
                    <a:cubicBezTo>
                      <a:pt x="36957" y="19145"/>
                      <a:pt x="37147" y="17717"/>
                      <a:pt x="37147" y="16478"/>
                    </a:cubicBezTo>
                    <a:cubicBezTo>
                      <a:pt x="37147" y="8954"/>
                      <a:pt x="32575" y="5239"/>
                      <a:pt x="23432" y="5239"/>
                    </a:cubicBezTo>
                    <a:cubicBezTo>
                      <a:pt x="16193" y="5239"/>
                      <a:pt x="12573" y="7811"/>
                      <a:pt x="12573" y="13049"/>
                    </a:cubicBezTo>
                    <a:cubicBezTo>
                      <a:pt x="12573" y="16954"/>
                      <a:pt x="16573" y="20288"/>
                      <a:pt x="24669" y="23051"/>
                    </a:cubicBezTo>
                    <a:cubicBezTo>
                      <a:pt x="40195" y="28385"/>
                      <a:pt x="48006" y="36290"/>
                      <a:pt x="48006" y="46768"/>
                    </a:cubicBezTo>
                    <a:cubicBezTo>
                      <a:pt x="48006" y="52864"/>
                      <a:pt x="45815" y="57817"/>
                      <a:pt x="41434" y="61532"/>
                    </a:cubicBezTo>
                    <a:cubicBezTo>
                      <a:pt x="37052" y="65246"/>
                      <a:pt x="31242" y="67056"/>
                      <a:pt x="24003" y="67056"/>
                    </a:cubicBezTo>
                    <a:cubicBezTo>
                      <a:pt x="8001" y="67056"/>
                      <a:pt x="0" y="60865"/>
                      <a:pt x="0" y="48387"/>
                    </a:cubicBezTo>
                    <a:cubicBezTo>
                      <a:pt x="0" y="47339"/>
                      <a:pt x="95" y="46101"/>
                      <a:pt x="191" y="44672"/>
                    </a:cubicBezTo>
                    <a:lnTo>
                      <a:pt x="9239" y="42672"/>
                    </a:lnTo>
                    <a:cubicBezTo>
                      <a:pt x="8572" y="45434"/>
                      <a:pt x="8191" y="47816"/>
                      <a:pt x="8191" y="49816"/>
                    </a:cubicBezTo>
                    <a:cubicBezTo>
                      <a:pt x="8191" y="57817"/>
                      <a:pt x="12763" y="61817"/>
                      <a:pt x="22003" y="61817"/>
                    </a:cubicBezTo>
                    <a:cubicBezTo>
                      <a:pt x="29337" y="61817"/>
                      <a:pt x="33051" y="58960"/>
                      <a:pt x="33051" y="53150"/>
                    </a:cubicBezTo>
                    <a:cubicBezTo>
                      <a:pt x="33051" y="48863"/>
                      <a:pt x="28670" y="45053"/>
                      <a:pt x="19812" y="41815"/>
                    </a:cubicBezTo>
                    <a:cubicBezTo>
                      <a:pt x="7048" y="37147"/>
                      <a:pt x="667" y="29623"/>
                      <a:pt x="667" y="19431"/>
                    </a:cubicBezTo>
                    <a:cubicBezTo>
                      <a:pt x="667" y="13621"/>
                      <a:pt x="2762" y="8954"/>
                      <a:pt x="7048" y="5334"/>
                    </a:cubicBezTo>
                    <a:cubicBezTo>
                      <a:pt x="11335" y="1714"/>
                      <a:pt x="16859" y="0"/>
                      <a:pt x="23813" y="0"/>
                    </a:cubicBezTo>
                    <a:cubicBezTo>
                      <a:pt x="38291" y="0"/>
                      <a:pt x="45339" y="6382"/>
                      <a:pt x="45339" y="19241"/>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59" name="任意多边形: 形状 58"/>
              <p:cNvSpPr/>
              <p:nvPr/>
            </p:nvSpPr>
            <p:spPr>
              <a:xfrm>
                <a:off x="7436643" y="3543775"/>
                <a:ext cx="18763" cy="64770"/>
              </a:xfrm>
              <a:custGeom>
                <a:avLst/>
                <a:gdLst>
                  <a:gd name="connsiteX0" fmla="*/ 18764 w 18763"/>
                  <a:gd name="connsiteY0" fmla="*/ 0 h 64770"/>
                  <a:gd name="connsiteX1" fmla="*/ 18764 w 18763"/>
                  <a:gd name="connsiteY1" fmla="*/ 64770 h 64770"/>
                  <a:gd name="connsiteX2" fmla="*/ 0 w 18763"/>
                  <a:gd name="connsiteY2" fmla="*/ 64770 h 64770"/>
                  <a:gd name="connsiteX3" fmla="*/ 0 w 18763"/>
                  <a:gd name="connsiteY3" fmla="*/ 0 h 64770"/>
                  <a:gd name="connsiteX4" fmla="*/ 18764 w 18763"/>
                  <a:gd name="connsiteY4" fmla="*/ 0 h 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3" h="64770">
                    <a:moveTo>
                      <a:pt x="18764" y="0"/>
                    </a:moveTo>
                    <a:lnTo>
                      <a:pt x="18764"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0" name="任意多边形: 形状 59"/>
              <p:cNvSpPr/>
              <p:nvPr/>
            </p:nvSpPr>
            <p:spPr>
              <a:xfrm>
                <a:off x="7465123"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2" name="任意多边形: 形状 61"/>
              <p:cNvSpPr/>
              <p:nvPr/>
            </p:nvSpPr>
            <p:spPr>
              <a:xfrm>
                <a:off x="7525130"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7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7"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4" name="任意多边形: 形状 63"/>
              <p:cNvSpPr/>
              <p:nvPr/>
            </p:nvSpPr>
            <p:spPr>
              <a:xfrm>
                <a:off x="7617427"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766 w 57532"/>
                  <a:gd name="connsiteY5" fmla="*/ 5144 h 66960"/>
                  <a:gd name="connsiteX6" fmla="*/ 21623 w 57532"/>
                  <a:gd name="connsiteY6" fmla="*/ 10954 h 66960"/>
                  <a:gd name="connsiteX7" fmla="*/ 19718 w 57532"/>
                  <a:gd name="connsiteY7" fmla="*/ 33433 h 66960"/>
                  <a:gd name="connsiteX8" fmla="*/ 21623 w 57532"/>
                  <a:gd name="connsiteY8" fmla="*/ 55912 h 66960"/>
                  <a:gd name="connsiteX9" fmla="*/ 28766 w 57532"/>
                  <a:gd name="connsiteY9" fmla="*/ 61722 h 66960"/>
                  <a:gd name="connsiteX10" fmla="*/ 35910 w 57532"/>
                  <a:gd name="connsiteY10" fmla="*/ 55912 h 66960"/>
                  <a:gd name="connsiteX11" fmla="*/ 37815 w 57532"/>
                  <a:gd name="connsiteY11" fmla="*/ 33433 h 66960"/>
                  <a:gd name="connsiteX12" fmla="*/ 35910 w 57532"/>
                  <a:gd name="connsiteY12" fmla="*/ 11049 h 66960"/>
                  <a:gd name="connsiteX13" fmla="*/ 28766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5" y="10859"/>
                      <a:pt x="9716" y="0"/>
                      <a:pt x="29243" y="0"/>
                    </a:cubicBezTo>
                    <a:close/>
                    <a:moveTo>
                      <a:pt x="28766" y="5144"/>
                    </a:moveTo>
                    <a:cubicBezTo>
                      <a:pt x="25242" y="5144"/>
                      <a:pt x="22861" y="7049"/>
                      <a:pt x="21623" y="10954"/>
                    </a:cubicBezTo>
                    <a:cubicBezTo>
                      <a:pt x="20384" y="14859"/>
                      <a:pt x="19718" y="22384"/>
                      <a:pt x="19718" y="33433"/>
                    </a:cubicBezTo>
                    <a:cubicBezTo>
                      <a:pt x="19718" y="44482"/>
                      <a:pt x="20384" y="52007"/>
                      <a:pt x="21623" y="55912"/>
                    </a:cubicBezTo>
                    <a:cubicBezTo>
                      <a:pt x="22861" y="59817"/>
                      <a:pt x="25242" y="61722"/>
                      <a:pt x="28766" y="61722"/>
                    </a:cubicBezTo>
                    <a:cubicBezTo>
                      <a:pt x="32291" y="61722"/>
                      <a:pt x="34672" y="59817"/>
                      <a:pt x="35910" y="55912"/>
                    </a:cubicBezTo>
                    <a:cubicBezTo>
                      <a:pt x="37148" y="52007"/>
                      <a:pt x="37815" y="44482"/>
                      <a:pt x="37815" y="33433"/>
                    </a:cubicBezTo>
                    <a:cubicBezTo>
                      <a:pt x="37815" y="22384"/>
                      <a:pt x="37148" y="14954"/>
                      <a:pt x="35910" y="11049"/>
                    </a:cubicBezTo>
                    <a:cubicBezTo>
                      <a:pt x="34672" y="7144"/>
                      <a:pt x="32291" y="5144"/>
                      <a:pt x="28766"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5" name="任意多边形: 形状 64"/>
              <p:cNvSpPr/>
              <p:nvPr/>
            </p:nvSpPr>
            <p:spPr>
              <a:xfrm>
                <a:off x="7688103" y="3543775"/>
                <a:ext cx="42195" cy="64770"/>
              </a:xfrm>
              <a:custGeom>
                <a:avLst/>
                <a:gdLst>
                  <a:gd name="connsiteX0" fmla="*/ 42196 w 42195"/>
                  <a:gd name="connsiteY0" fmla="*/ 0 h 64770"/>
                  <a:gd name="connsiteX1" fmla="*/ 42196 w 42195"/>
                  <a:gd name="connsiteY1" fmla="*/ 6477 h 64770"/>
                  <a:gd name="connsiteX2" fmla="*/ 18764 w 42195"/>
                  <a:gd name="connsiteY2" fmla="*/ 6477 h 64770"/>
                  <a:gd name="connsiteX3" fmla="*/ 18764 w 42195"/>
                  <a:gd name="connsiteY3" fmla="*/ 28099 h 64770"/>
                  <a:gd name="connsiteX4" fmla="*/ 38671 w 42195"/>
                  <a:gd name="connsiteY4" fmla="*/ 28099 h 64770"/>
                  <a:gd name="connsiteX5" fmla="*/ 38671 w 42195"/>
                  <a:gd name="connsiteY5" fmla="*/ 34576 h 64770"/>
                  <a:gd name="connsiteX6" fmla="*/ 18764 w 42195"/>
                  <a:gd name="connsiteY6" fmla="*/ 34576 h 64770"/>
                  <a:gd name="connsiteX7" fmla="*/ 18764 w 42195"/>
                  <a:gd name="connsiteY7" fmla="*/ 64770 h 64770"/>
                  <a:gd name="connsiteX8" fmla="*/ 0 w 42195"/>
                  <a:gd name="connsiteY8" fmla="*/ 64770 h 64770"/>
                  <a:gd name="connsiteX9" fmla="*/ 0 w 42195"/>
                  <a:gd name="connsiteY9" fmla="*/ 0 h 64770"/>
                  <a:gd name="connsiteX10" fmla="*/ 42196 w 42195"/>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5" h="64770">
                    <a:moveTo>
                      <a:pt x="42196" y="0"/>
                    </a:moveTo>
                    <a:lnTo>
                      <a:pt x="42196" y="6477"/>
                    </a:lnTo>
                    <a:lnTo>
                      <a:pt x="18764" y="6477"/>
                    </a:lnTo>
                    <a:lnTo>
                      <a:pt x="18764" y="28099"/>
                    </a:lnTo>
                    <a:lnTo>
                      <a:pt x="38671" y="28099"/>
                    </a:lnTo>
                    <a:lnTo>
                      <a:pt x="38671" y="34576"/>
                    </a:lnTo>
                    <a:lnTo>
                      <a:pt x="18764" y="34576"/>
                    </a:lnTo>
                    <a:lnTo>
                      <a:pt x="18764" y="64770"/>
                    </a:lnTo>
                    <a:lnTo>
                      <a:pt x="0" y="64770"/>
                    </a:lnTo>
                    <a:lnTo>
                      <a:pt x="0" y="0"/>
                    </a:lnTo>
                    <a:lnTo>
                      <a:pt x="4219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6" name="任意多边形: 形状 65"/>
              <p:cNvSpPr/>
              <p:nvPr/>
            </p:nvSpPr>
            <p:spPr>
              <a:xfrm>
                <a:off x="7769066" y="3543775"/>
                <a:ext cx="51816" cy="64674"/>
              </a:xfrm>
              <a:custGeom>
                <a:avLst/>
                <a:gdLst>
                  <a:gd name="connsiteX0" fmla="*/ 51816 w 51816"/>
                  <a:gd name="connsiteY0" fmla="*/ 0 h 64674"/>
                  <a:gd name="connsiteX1" fmla="*/ 51816 w 51816"/>
                  <a:gd name="connsiteY1" fmla="*/ 6477 h 64674"/>
                  <a:gd name="connsiteX2" fmla="*/ 35909 w 51816"/>
                  <a:gd name="connsiteY2" fmla="*/ 6477 h 64674"/>
                  <a:gd name="connsiteX3" fmla="*/ 35909 w 51816"/>
                  <a:gd name="connsiteY3" fmla="*/ 64675 h 64674"/>
                  <a:gd name="connsiteX4" fmla="*/ 16002 w 51816"/>
                  <a:gd name="connsiteY4" fmla="*/ 64675 h 64674"/>
                  <a:gd name="connsiteX5" fmla="*/ 16002 w 51816"/>
                  <a:gd name="connsiteY5" fmla="*/ 6477 h 64674"/>
                  <a:gd name="connsiteX6" fmla="*/ 0 w 51816"/>
                  <a:gd name="connsiteY6" fmla="*/ 6477 h 64674"/>
                  <a:gd name="connsiteX7" fmla="*/ 0 w 51816"/>
                  <a:gd name="connsiteY7" fmla="*/ 0 h 64674"/>
                  <a:gd name="connsiteX8" fmla="*/ 51816 w 51816"/>
                  <a:gd name="connsiteY8" fmla="*/ 0 h 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 h="64674">
                    <a:moveTo>
                      <a:pt x="51816" y="0"/>
                    </a:moveTo>
                    <a:lnTo>
                      <a:pt x="51816" y="6477"/>
                    </a:lnTo>
                    <a:lnTo>
                      <a:pt x="35909" y="6477"/>
                    </a:lnTo>
                    <a:lnTo>
                      <a:pt x="35909" y="64675"/>
                    </a:lnTo>
                    <a:lnTo>
                      <a:pt x="16002" y="64675"/>
                    </a:lnTo>
                    <a:lnTo>
                      <a:pt x="16002" y="6477"/>
                    </a:lnTo>
                    <a:lnTo>
                      <a:pt x="0" y="6477"/>
                    </a:lnTo>
                    <a:lnTo>
                      <a:pt x="0" y="0"/>
                    </a:lnTo>
                    <a:lnTo>
                      <a:pt x="51816"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7" name="任意多边形: 形状 66"/>
              <p:cNvSpPr/>
              <p:nvPr/>
            </p:nvSpPr>
            <p:spPr>
              <a:xfrm>
                <a:off x="7830597" y="3543680"/>
                <a:ext cx="45910" cy="64769"/>
              </a:xfrm>
              <a:custGeom>
                <a:avLst/>
                <a:gdLst>
                  <a:gd name="connsiteX0" fmla="*/ 41910 w 45910"/>
                  <a:gd name="connsiteY0" fmla="*/ 95 h 64769"/>
                  <a:gd name="connsiteX1" fmla="*/ 41910 w 45910"/>
                  <a:gd name="connsiteY1" fmla="*/ 6572 h 64769"/>
                  <a:gd name="connsiteX2" fmla="*/ 18765 w 45910"/>
                  <a:gd name="connsiteY2" fmla="*/ 6572 h 64769"/>
                  <a:gd name="connsiteX3" fmla="*/ 18765 w 45910"/>
                  <a:gd name="connsiteY3" fmla="*/ 26194 h 64769"/>
                  <a:gd name="connsiteX4" fmla="*/ 38291 w 45910"/>
                  <a:gd name="connsiteY4" fmla="*/ 26194 h 64769"/>
                  <a:gd name="connsiteX5" fmla="*/ 38291 w 45910"/>
                  <a:gd name="connsiteY5" fmla="*/ 32671 h 64769"/>
                  <a:gd name="connsiteX6" fmla="*/ 18765 w 45910"/>
                  <a:gd name="connsiteY6" fmla="*/ 32671 h 64769"/>
                  <a:gd name="connsiteX7" fmla="*/ 18765 w 45910"/>
                  <a:gd name="connsiteY7" fmla="*/ 58293 h 64769"/>
                  <a:gd name="connsiteX8" fmla="*/ 45911 w 45910"/>
                  <a:gd name="connsiteY8" fmla="*/ 58293 h 64769"/>
                  <a:gd name="connsiteX9" fmla="*/ 45911 w 45910"/>
                  <a:gd name="connsiteY9" fmla="*/ 64770 h 64769"/>
                  <a:gd name="connsiteX10" fmla="*/ 0 w 45910"/>
                  <a:gd name="connsiteY10" fmla="*/ 64770 h 64769"/>
                  <a:gd name="connsiteX11" fmla="*/ 0 w 45910"/>
                  <a:gd name="connsiteY11" fmla="*/ 0 h 64769"/>
                  <a:gd name="connsiteX12" fmla="*/ 41910 w 45910"/>
                  <a:gd name="connsiteY12"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910" h="64769">
                    <a:moveTo>
                      <a:pt x="41910" y="95"/>
                    </a:moveTo>
                    <a:lnTo>
                      <a:pt x="41910" y="6572"/>
                    </a:lnTo>
                    <a:lnTo>
                      <a:pt x="18765" y="6572"/>
                    </a:lnTo>
                    <a:lnTo>
                      <a:pt x="18765" y="26194"/>
                    </a:lnTo>
                    <a:lnTo>
                      <a:pt x="38291" y="26194"/>
                    </a:lnTo>
                    <a:lnTo>
                      <a:pt x="38291" y="32671"/>
                    </a:lnTo>
                    <a:lnTo>
                      <a:pt x="18765" y="32671"/>
                    </a:lnTo>
                    <a:lnTo>
                      <a:pt x="18765" y="58293"/>
                    </a:lnTo>
                    <a:lnTo>
                      <a:pt x="45911" y="58293"/>
                    </a:lnTo>
                    <a:lnTo>
                      <a:pt x="45911" y="64770"/>
                    </a:lnTo>
                    <a:lnTo>
                      <a:pt x="0" y="64770"/>
                    </a:lnTo>
                    <a:lnTo>
                      <a:pt x="0" y="0"/>
                    </a:lnTo>
                    <a:lnTo>
                      <a:pt x="4191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8" name="任意多边形: 形状 67"/>
              <p:cNvSpPr/>
              <p:nvPr/>
            </p:nvSpPr>
            <p:spPr>
              <a:xfrm>
                <a:off x="7884318" y="3542632"/>
                <a:ext cx="53911" cy="66865"/>
              </a:xfrm>
              <a:custGeom>
                <a:avLst/>
                <a:gdLst>
                  <a:gd name="connsiteX0" fmla="*/ 45720 w 53911"/>
                  <a:gd name="connsiteY0" fmla="*/ 39814 h 66865"/>
                  <a:gd name="connsiteX1" fmla="*/ 53721 w 53911"/>
                  <a:gd name="connsiteY1" fmla="*/ 41910 h 66865"/>
                  <a:gd name="connsiteX2" fmla="*/ 53911 w 53911"/>
                  <a:gd name="connsiteY2" fmla="*/ 46196 h 66865"/>
                  <a:gd name="connsiteX3" fmla="*/ 47054 w 53911"/>
                  <a:gd name="connsiteY3" fmla="*/ 61246 h 66865"/>
                  <a:gd name="connsiteX4" fmla="*/ 28766 w 53911"/>
                  <a:gd name="connsiteY4" fmla="*/ 66866 h 66865"/>
                  <a:gd name="connsiteX5" fmla="*/ 0 w 53911"/>
                  <a:gd name="connsiteY5" fmla="*/ 34480 h 66865"/>
                  <a:gd name="connsiteX6" fmla="*/ 8382 w 53911"/>
                  <a:gd name="connsiteY6" fmla="*/ 9525 h 66865"/>
                  <a:gd name="connsiteX7" fmla="*/ 30289 w 53911"/>
                  <a:gd name="connsiteY7" fmla="*/ 0 h 66865"/>
                  <a:gd name="connsiteX8" fmla="*/ 51245 w 53911"/>
                  <a:gd name="connsiteY8" fmla="*/ 20193 h 66865"/>
                  <a:gd name="connsiteX9" fmla="*/ 43149 w 53911"/>
                  <a:gd name="connsiteY9" fmla="*/ 23908 h 66865"/>
                  <a:gd name="connsiteX10" fmla="*/ 43243 w 53911"/>
                  <a:gd name="connsiteY10" fmla="*/ 19526 h 66865"/>
                  <a:gd name="connsiteX11" fmla="*/ 31814 w 53911"/>
                  <a:gd name="connsiteY11" fmla="*/ 5239 h 66865"/>
                  <a:gd name="connsiteX12" fmla="*/ 19717 w 53911"/>
                  <a:gd name="connsiteY12" fmla="*/ 35624 h 66865"/>
                  <a:gd name="connsiteX13" fmla="*/ 33242 w 53911"/>
                  <a:gd name="connsiteY13" fmla="*/ 61722 h 66865"/>
                  <a:gd name="connsiteX14" fmla="*/ 42576 w 53911"/>
                  <a:gd name="connsiteY14" fmla="*/ 57245 h 66865"/>
                  <a:gd name="connsiteX15" fmla="*/ 46291 w 53911"/>
                  <a:gd name="connsiteY15" fmla="*/ 46101 h 66865"/>
                  <a:gd name="connsiteX16" fmla="*/ 45720 w 53911"/>
                  <a:gd name="connsiteY16" fmla="*/ 39814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 h="66865">
                    <a:moveTo>
                      <a:pt x="45720" y="39814"/>
                    </a:moveTo>
                    <a:lnTo>
                      <a:pt x="53721" y="41910"/>
                    </a:lnTo>
                    <a:cubicBezTo>
                      <a:pt x="53816" y="43529"/>
                      <a:pt x="53911" y="44958"/>
                      <a:pt x="53911" y="46196"/>
                    </a:cubicBezTo>
                    <a:cubicBezTo>
                      <a:pt x="53911" y="52483"/>
                      <a:pt x="51625" y="57531"/>
                      <a:pt x="47054" y="61246"/>
                    </a:cubicBezTo>
                    <a:cubicBezTo>
                      <a:pt x="42482" y="64961"/>
                      <a:pt x="36386" y="66866"/>
                      <a:pt x="28766" y="66866"/>
                    </a:cubicBezTo>
                    <a:cubicBezTo>
                      <a:pt x="9620" y="66866"/>
                      <a:pt x="0" y="56102"/>
                      <a:pt x="0" y="34480"/>
                    </a:cubicBezTo>
                    <a:cubicBezTo>
                      <a:pt x="0" y="24194"/>
                      <a:pt x="2762" y="15907"/>
                      <a:pt x="8382" y="9525"/>
                    </a:cubicBezTo>
                    <a:cubicBezTo>
                      <a:pt x="14001" y="3143"/>
                      <a:pt x="21241" y="0"/>
                      <a:pt x="30289" y="0"/>
                    </a:cubicBezTo>
                    <a:cubicBezTo>
                      <a:pt x="44291" y="0"/>
                      <a:pt x="51245" y="6763"/>
                      <a:pt x="51245" y="20193"/>
                    </a:cubicBezTo>
                    <a:lnTo>
                      <a:pt x="43149" y="23908"/>
                    </a:lnTo>
                    <a:cubicBezTo>
                      <a:pt x="43243" y="22003"/>
                      <a:pt x="43243" y="20574"/>
                      <a:pt x="43243" y="19526"/>
                    </a:cubicBezTo>
                    <a:cubicBezTo>
                      <a:pt x="43243" y="10001"/>
                      <a:pt x="39434" y="5239"/>
                      <a:pt x="31814" y="5239"/>
                    </a:cubicBezTo>
                    <a:cubicBezTo>
                      <a:pt x="23717" y="5239"/>
                      <a:pt x="19717" y="15335"/>
                      <a:pt x="19717" y="35624"/>
                    </a:cubicBezTo>
                    <a:cubicBezTo>
                      <a:pt x="19717" y="53054"/>
                      <a:pt x="24193" y="61722"/>
                      <a:pt x="33242" y="61722"/>
                    </a:cubicBezTo>
                    <a:cubicBezTo>
                      <a:pt x="36957" y="61722"/>
                      <a:pt x="40100" y="60198"/>
                      <a:pt x="42576" y="57245"/>
                    </a:cubicBezTo>
                    <a:cubicBezTo>
                      <a:pt x="45053" y="54293"/>
                      <a:pt x="46291" y="50578"/>
                      <a:pt x="46291" y="46101"/>
                    </a:cubicBezTo>
                    <a:cubicBezTo>
                      <a:pt x="46387" y="44768"/>
                      <a:pt x="46101" y="42672"/>
                      <a:pt x="45720" y="3981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69" name="任意多边形: 形状 68"/>
              <p:cNvSpPr/>
              <p:nvPr/>
            </p:nvSpPr>
            <p:spPr>
              <a:xfrm>
                <a:off x="7950231" y="3543680"/>
                <a:ext cx="52863" cy="64769"/>
              </a:xfrm>
              <a:custGeom>
                <a:avLst/>
                <a:gdLst>
                  <a:gd name="connsiteX0" fmla="*/ 18765 w 52863"/>
                  <a:gd name="connsiteY0" fmla="*/ 32575 h 64769"/>
                  <a:gd name="connsiteX1" fmla="*/ 18765 w 52863"/>
                  <a:gd name="connsiteY1" fmla="*/ 64770 h 64769"/>
                  <a:gd name="connsiteX2" fmla="*/ 0 w 52863"/>
                  <a:gd name="connsiteY2" fmla="*/ 64770 h 64769"/>
                  <a:gd name="connsiteX3" fmla="*/ 0 w 52863"/>
                  <a:gd name="connsiteY3" fmla="*/ 0 h 64769"/>
                  <a:gd name="connsiteX4" fmla="*/ 18765 w 52863"/>
                  <a:gd name="connsiteY4" fmla="*/ 0 h 64769"/>
                  <a:gd name="connsiteX5" fmla="*/ 18765 w 52863"/>
                  <a:gd name="connsiteY5" fmla="*/ 26003 h 64769"/>
                  <a:gd name="connsiteX6" fmla="*/ 34100 w 52863"/>
                  <a:gd name="connsiteY6" fmla="*/ 26003 h 64769"/>
                  <a:gd name="connsiteX7" fmla="*/ 34100 w 52863"/>
                  <a:gd name="connsiteY7" fmla="*/ 0 h 64769"/>
                  <a:gd name="connsiteX8" fmla="*/ 52864 w 52863"/>
                  <a:gd name="connsiteY8" fmla="*/ 0 h 64769"/>
                  <a:gd name="connsiteX9" fmla="*/ 52864 w 52863"/>
                  <a:gd name="connsiteY9" fmla="*/ 64770 h 64769"/>
                  <a:gd name="connsiteX10" fmla="*/ 34100 w 52863"/>
                  <a:gd name="connsiteY10" fmla="*/ 64770 h 64769"/>
                  <a:gd name="connsiteX11" fmla="*/ 34100 w 52863"/>
                  <a:gd name="connsiteY11" fmla="*/ 32575 h 64769"/>
                  <a:gd name="connsiteX12" fmla="*/ 18765 w 52863"/>
                  <a:gd name="connsiteY12" fmla="*/ 3257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63" h="64769">
                    <a:moveTo>
                      <a:pt x="18765" y="32575"/>
                    </a:moveTo>
                    <a:lnTo>
                      <a:pt x="18765" y="64770"/>
                    </a:lnTo>
                    <a:lnTo>
                      <a:pt x="0" y="64770"/>
                    </a:lnTo>
                    <a:lnTo>
                      <a:pt x="0" y="0"/>
                    </a:lnTo>
                    <a:lnTo>
                      <a:pt x="18765" y="0"/>
                    </a:lnTo>
                    <a:lnTo>
                      <a:pt x="18765" y="26003"/>
                    </a:lnTo>
                    <a:lnTo>
                      <a:pt x="34100" y="26003"/>
                    </a:lnTo>
                    <a:lnTo>
                      <a:pt x="34100" y="0"/>
                    </a:lnTo>
                    <a:lnTo>
                      <a:pt x="52864" y="0"/>
                    </a:lnTo>
                    <a:lnTo>
                      <a:pt x="52864" y="64770"/>
                    </a:lnTo>
                    <a:lnTo>
                      <a:pt x="34100" y="64770"/>
                    </a:lnTo>
                    <a:lnTo>
                      <a:pt x="34100" y="32575"/>
                    </a:lnTo>
                    <a:lnTo>
                      <a:pt x="18765" y="32575"/>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0" name="任意多边形: 形状 69"/>
              <p:cNvSpPr/>
              <p:nvPr/>
            </p:nvSpPr>
            <p:spPr>
              <a:xfrm>
                <a:off x="8018716" y="3543775"/>
                <a:ext cx="47720" cy="64770"/>
              </a:xfrm>
              <a:custGeom>
                <a:avLst/>
                <a:gdLst>
                  <a:gd name="connsiteX0" fmla="*/ 47720 w 47720"/>
                  <a:gd name="connsiteY0" fmla="*/ 0 h 64770"/>
                  <a:gd name="connsiteX1" fmla="*/ 47720 w 47720"/>
                  <a:gd name="connsiteY1" fmla="*/ 64770 h 64770"/>
                  <a:gd name="connsiteX2" fmla="*/ 33338 w 47720"/>
                  <a:gd name="connsiteY2" fmla="*/ 64770 h 64770"/>
                  <a:gd name="connsiteX3" fmla="*/ 6287 w 47720"/>
                  <a:gd name="connsiteY3" fmla="*/ 23813 h 64770"/>
                  <a:gd name="connsiteX4" fmla="*/ 6287 w 47720"/>
                  <a:gd name="connsiteY4" fmla="*/ 64770 h 64770"/>
                  <a:gd name="connsiteX5" fmla="*/ 0 w 47720"/>
                  <a:gd name="connsiteY5" fmla="*/ 64770 h 64770"/>
                  <a:gd name="connsiteX6" fmla="*/ 0 w 47720"/>
                  <a:gd name="connsiteY6" fmla="*/ 0 h 64770"/>
                  <a:gd name="connsiteX7" fmla="*/ 11906 w 47720"/>
                  <a:gd name="connsiteY7" fmla="*/ 0 h 64770"/>
                  <a:gd name="connsiteX8" fmla="*/ 41434 w 47720"/>
                  <a:gd name="connsiteY8" fmla="*/ 44196 h 64770"/>
                  <a:gd name="connsiteX9" fmla="*/ 41434 w 47720"/>
                  <a:gd name="connsiteY9" fmla="*/ 0 h 64770"/>
                  <a:gd name="connsiteX10" fmla="*/ 47720 w 47720"/>
                  <a:gd name="connsiteY10"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20" h="64770">
                    <a:moveTo>
                      <a:pt x="47720" y="0"/>
                    </a:moveTo>
                    <a:lnTo>
                      <a:pt x="47720" y="64770"/>
                    </a:lnTo>
                    <a:lnTo>
                      <a:pt x="33338" y="64770"/>
                    </a:lnTo>
                    <a:lnTo>
                      <a:pt x="6287" y="23813"/>
                    </a:lnTo>
                    <a:lnTo>
                      <a:pt x="6287" y="64770"/>
                    </a:lnTo>
                    <a:lnTo>
                      <a:pt x="0" y="64770"/>
                    </a:lnTo>
                    <a:lnTo>
                      <a:pt x="0" y="0"/>
                    </a:lnTo>
                    <a:lnTo>
                      <a:pt x="11906" y="0"/>
                    </a:lnTo>
                    <a:lnTo>
                      <a:pt x="41434" y="44196"/>
                    </a:lnTo>
                    <a:lnTo>
                      <a:pt x="41434" y="0"/>
                    </a:lnTo>
                    <a:lnTo>
                      <a:pt x="47720"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1" name="任意多边形: 形状 70"/>
              <p:cNvSpPr/>
              <p:nvPr/>
            </p:nvSpPr>
            <p:spPr>
              <a:xfrm>
                <a:off x="8079294"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3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716" y="0"/>
                      <a:pt x="29243" y="0"/>
                    </a:cubicBezTo>
                    <a:close/>
                    <a:moveTo>
                      <a:pt x="28671" y="5144"/>
                    </a:moveTo>
                    <a:cubicBezTo>
                      <a:pt x="25147" y="5144"/>
                      <a:pt x="22766" y="7049"/>
                      <a:pt x="21527" y="10954"/>
                    </a:cubicBezTo>
                    <a:cubicBezTo>
                      <a:pt x="20289" y="14859"/>
                      <a:pt x="19623" y="22384"/>
                      <a:pt x="19623" y="33433"/>
                    </a:cubicBezTo>
                    <a:cubicBezTo>
                      <a:pt x="19623"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672"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2" name="任意多边形: 形状 71"/>
              <p:cNvSpPr/>
              <p:nvPr/>
            </p:nvSpPr>
            <p:spPr>
              <a:xfrm>
                <a:off x="8149971" y="3543680"/>
                <a:ext cx="45339" cy="64769"/>
              </a:xfrm>
              <a:custGeom>
                <a:avLst/>
                <a:gdLst>
                  <a:gd name="connsiteX0" fmla="*/ 18764 w 45339"/>
                  <a:gd name="connsiteY0" fmla="*/ 95 h 64769"/>
                  <a:gd name="connsiteX1" fmla="*/ 18764 w 45339"/>
                  <a:gd name="connsiteY1" fmla="*/ 58293 h 64769"/>
                  <a:gd name="connsiteX2" fmla="*/ 45339 w 45339"/>
                  <a:gd name="connsiteY2" fmla="*/ 58293 h 64769"/>
                  <a:gd name="connsiteX3" fmla="*/ 45339 w 45339"/>
                  <a:gd name="connsiteY3" fmla="*/ 64770 h 64769"/>
                  <a:gd name="connsiteX4" fmla="*/ 0 w 45339"/>
                  <a:gd name="connsiteY4" fmla="*/ 64770 h 64769"/>
                  <a:gd name="connsiteX5" fmla="*/ 0 w 45339"/>
                  <a:gd name="connsiteY5" fmla="*/ 0 h 64769"/>
                  <a:gd name="connsiteX6" fmla="*/ 18764 w 45339"/>
                  <a:gd name="connsiteY6" fmla="*/ 0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39" h="64769">
                    <a:moveTo>
                      <a:pt x="18764" y="95"/>
                    </a:moveTo>
                    <a:lnTo>
                      <a:pt x="18764" y="58293"/>
                    </a:lnTo>
                    <a:lnTo>
                      <a:pt x="45339" y="58293"/>
                    </a:lnTo>
                    <a:lnTo>
                      <a:pt x="45339" y="64770"/>
                    </a:lnTo>
                    <a:lnTo>
                      <a:pt x="0" y="64770"/>
                    </a:lnTo>
                    <a:lnTo>
                      <a:pt x="0" y="0"/>
                    </a:lnTo>
                    <a:lnTo>
                      <a:pt x="18764"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3" name="任意多边形: 形状 72"/>
              <p:cNvSpPr/>
              <p:nvPr/>
            </p:nvSpPr>
            <p:spPr>
              <a:xfrm>
                <a:off x="8201405" y="3542632"/>
                <a:ext cx="57532" cy="66960"/>
              </a:xfrm>
              <a:custGeom>
                <a:avLst/>
                <a:gdLst>
                  <a:gd name="connsiteX0" fmla="*/ 29243 w 57532"/>
                  <a:gd name="connsiteY0" fmla="*/ 0 h 66960"/>
                  <a:gd name="connsiteX1" fmla="*/ 57532 w 57532"/>
                  <a:gd name="connsiteY1" fmla="*/ 33528 h 66960"/>
                  <a:gd name="connsiteX2" fmla="*/ 28766 w 57532"/>
                  <a:gd name="connsiteY2" fmla="*/ 66961 h 66960"/>
                  <a:gd name="connsiteX3" fmla="*/ 1 w 57532"/>
                  <a:gd name="connsiteY3" fmla="*/ 32766 h 66960"/>
                  <a:gd name="connsiteX4" fmla="*/ 29243 w 57532"/>
                  <a:gd name="connsiteY4" fmla="*/ 0 h 66960"/>
                  <a:gd name="connsiteX5" fmla="*/ 28671 w 57532"/>
                  <a:gd name="connsiteY5" fmla="*/ 5144 h 66960"/>
                  <a:gd name="connsiteX6" fmla="*/ 21527 w 57532"/>
                  <a:gd name="connsiteY6" fmla="*/ 10954 h 66960"/>
                  <a:gd name="connsiteX7" fmla="*/ 19622 w 57532"/>
                  <a:gd name="connsiteY7" fmla="*/ 33433 h 66960"/>
                  <a:gd name="connsiteX8" fmla="*/ 21527 w 57532"/>
                  <a:gd name="connsiteY8" fmla="*/ 55912 h 66960"/>
                  <a:gd name="connsiteX9" fmla="*/ 28671 w 57532"/>
                  <a:gd name="connsiteY9" fmla="*/ 61722 h 66960"/>
                  <a:gd name="connsiteX10" fmla="*/ 35815 w 57532"/>
                  <a:gd name="connsiteY10" fmla="*/ 55912 h 66960"/>
                  <a:gd name="connsiteX11" fmla="*/ 37720 w 57532"/>
                  <a:gd name="connsiteY11" fmla="*/ 33433 h 66960"/>
                  <a:gd name="connsiteX12" fmla="*/ 35815 w 57532"/>
                  <a:gd name="connsiteY12" fmla="*/ 11049 h 66960"/>
                  <a:gd name="connsiteX13" fmla="*/ 28671 w 57532"/>
                  <a:gd name="connsiteY13" fmla="*/ 5144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32" h="66960">
                    <a:moveTo>
                      <a:pt x="29243" y="0"/>
                    </a:moveTo>
                    <a:cubicBezTo>
                      <a:pt x="48102" y="0"/>
                      <a:pt x="57532" y="11144"/>
                      <a:pt x="57532" y="33528"/>
                    </a:cubicBezTo>
                    <a:cubicBezTo>
                      <a:pt x="57532" y="55817"/>
                      <a:pt x="47912" y="66961"/>
                      <a:pt x="28766" y="66961"/>
                    </a:cubicBezTo>
                    <a:cubicBezTo>
                      <a:pt x="9621" y="66961"/>
                      <a:pt x="1" y="55531"/>
                      <a:pt x="1" y="32766"/>
                    </a:cubicBezTo>
                    <a:cubicBezTo>
                      <a:pt x="-94" y="10859"/>
                      <a:pt x="9621" y="0"/>
                      <a:pt x="29243" y="0"/>
                    </a:cubicBezTo>
                    <a:close/>
                    <a:moveTo>
                      <a:pt x="28671" y="5144"/>
                    </a:moveTo>
                    <a:cubicBezTo>
                      <a:pt x="25147" y="5144"/>
                      <a:pt x="22766" y="7049"/>
                      <a:pt x="21527" y="10954"/>
                    </a:cubicBezTo>
                    <a:cubicBezTo>
                      <a:pt x="20289" y="14859"/>
                      <a:pt x="19622" y="22384"/>
                      <a:pt x="19622" y="33433"/>
                    </a:cubicBezTo>
                    <a:cubicBezTo>
                      <a:pt x="19622" y="44482"/>
                      <a:pt x="20289" y="52007"/>
                      <a:pt x="21527" y="55912"/>
                    </a:cubicBezTo>
                    <a:cubicBezTo>
                      <a:pt x="22766" y="59817"/>
                      <a:pt x="25147" y="61722"/>
                      <a:pt x="28671" y="61722"/>
                    </a:cubicBezTo>
                    <a:cubicBezTo>
                      <a:pt x="32195" y="61722"/>
                      <a:pt x="34576" y="59817"/>
                      <a:pt x="35815" y="55912"/>
                    </a:cubicBezTo>
                    <a:cubicBezTo>
                      <a:pt x="37053" y="52007"/>
                      <a:pt x="37720" y="44482"/>
                      <a:pt x="37720" y="33433"/>
                    </a:cubicBezTo>
                    <a:cubicBezTo>
                      <a:pt x="37720" y="22384"/>
                      <a:pt x="37053" y="14954"/>
                      <a:pt x="35815" y="11049"/>
                    </a:cubicBezTo>
                    <a:cubicBezTo>
                      <a:pt x="34576" y="7144"/>
                      <a:pt x="32195" y="5144"/>
                      <a:pt x="28671" y="5144"/>
                    </a:cubicBez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4" name="任意多边形: 形状 73"/>
              <p:cNvSpPr/>
              <p:nvPr/>
            </p:nvSpPr>
            <p:spPr>
              <a:xfrm>
                <a:off x="8269223" y="3542537"/>
                <a:ext cx="54768" cy="66960"/>
              </a:xfrm>
              <a:custGeom>
                <a:avLst/>
                <a:gdLst>
                  <a:gd name="connsiteX0" fmla="*/ 28099 w 54768"/>
                  <a:gd name="connsiteY0" fmla="*/ 30956 h 66960"/>
                  <a:gd name="connsiteX1" fmla="*/ 54769 w 54768"/>
                  <a:gd name="connsiteY1" fmla="*/ 30956 h 66960"/>
                  <a:gd name="connsiteX2" fmla="*/ 54769 w 54768"/>
                  <a:gd name="connsiteY2" fmla="*/ 65913 h 66960"/>
                  <a:gd name="connsiteX3" fmla="*/ 48769 w 54768"/>
                  <a:gd name="connsiteY3" fmla="*/ 65913 h 66960"/>
                  <a:gd name="connsiteX4" fmla="*/ 46768 w 54768"/>
                  <a:gd name="connsiteY4" fmla="*/ 61436 h 66960"/>
                  <a:gd name="connsiteX5" fmla="*/ 30195 w 54768"/>
                  <a:gd name="connsiteY5" fmla="*/ 66961 h 66960"/>
                  <a:gd name="connsiteX6" fmla="*/ 7906 w 54768"/>
                  <a:gd name="connsiteY6" fmla="*/ 58388 h 66960"/>
                  <a:gd name="connsiteX7" fmla="*/ 0 w 54768"/>
                  <a:gd name="connsiteY7" fmla="*/ 34099 h 66960"/>
                  <a:gd name="connsiteX8" fmla="*/ 8382 w 54768"/>
                  <a:gd name="connsiteY8" fmla="*/ 9430 h 66960"/>
                  <a:gd name="connsiteX9" fmla="*/ 30385 w 54768"/>
                  <a:gd name="connsiteY9" fmla="*/ 0 h 66960"/>
                  <a:gd name="connsiteX10" fmla="*/ 52197 w 54768"/>
                  <a:gd name="connsiteY10" fmla="*/ 18288 h 66960"/>
                  <a:gd name="connsiteX11" fmla="*/ 43339 w 54768"/>
                  <a:gd name="connsiteY11" fmla="*/ 22288 h 66960"/>
                  <a:gd name="connsiteX12" fmla="*/ 43339 w 54768"/>
                  <a:gd name="connsiteY12" fmla="*/ 20764 h 66960"/>
                  <a:gd name="connsiteX13" fmla="*/ 43244 w 54768"/>
                  <a:gd name="connsiteY13" fmla="*/ 17240 h 66960"/>
                  <a:gd name="connsiteX14" fmla="*/ 32671 w 54768"/>
                  <a:gd name="connsiteY14" fmla="*/ 5810 h 66960"/>
                  <a:gd name="connsiteX15" fmla="*/ 22956 w 54768"/>
                  <a:gd name="connsiteY15" fmla="*/ 11906 h 66960"/>
                  <a:gd name="connsiteX16" fmla="*/ 20384 w 54768"/>
                  <a:gd name="connsiteY16" fmla="*/ 34576 h 66960"/>
                  <a:gd name="connsiteX17" fmla="*/ 22479 w 54768"/>
                  <a:gd name="connsiteY17" fmla="*/ 55531 h 66960"/>
                  <a:gd name="connsiteX18" fmla="*/ 30480 w 54768"/>
                  <a:gd name="connsiteY18" fmla="*/ 61055 h 66960"/>
                  <a:gd name="connsiteX19" fmla="*/ 37434 w 54768"/>
                  <a:gd name="connsiteY19" fmla="*/ 53245 h 66960"/>
                  <a:gd name="connsiteX20" fmla="*/ 37434 w 54768"/>
                  <a:gd name="connsiteY20" fmla="*/ 37338 h 66960"/>
                  <a:gd name="connsiteX21" fmla="*/ 28099 w 54768"/>
                  <a:gd name="connsiteY21" fmla="*/ 37338 h 66960"/>
                  <a:gd name="connsiteX22" fmla="*/ 28099 w 54768"/>
                  <a:gd name="connsiteY22" fmla="*/ 30956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68" h="66960">
                    <a:moveTo>
                      <a:pt x="28099" y="30956"/>
                    </a:moveTo>
                    <a:lnTo>
                      <a:pt x="54769" y="30956"/>
                    </a:lnTo>
                    <a:lnTo>
                      <a:pt x="54769" y="65913"/>
                    </a:lnTo>
                    <a:lnTo>
                      <a:pt x="48769" y="65913"/>
                    </a:lnTo>
                    <a:lnTo>
                      <a:pt x="46768" y="61436"/>
                    </a:lnTo>
                    <a:cubicBezTo>
                      <a:pt x="41529" y="65151"/>
                      <a:pt x="36005" y="66961"/>
                      <a:pt x="30195" y="66961"/>
                    </a:cubicBezTo>
                    <a:cubicBezTo>
                      <a:pt x="20574" y="66961"/>
                      <a:pt x="13145" y="64103"/>
                      <a:pt x="7906" y="58388"/>
                    </a:cubicBezTo>
                    <a:cubicBezTo>
                      <a:pt x="2572" y="52673"/>
                      <a:pt x="0" y="44577"/>
                      <a:pt x="0" y="34099"/>
                    </a:cubicBezTo>
                    <a:cubicBezTo>
                      <a:pt x="0" y="23908"/>
                      <a:pt x="2763" y="15716"/>
                      <a:pt x="8382" y="9430"/>
                    </a:cubicBezTo>
                    <a:cubicBezTo>
                      <a:pt x="14002" y="3143"/>
                      <a:pt x="21336" y="0"/>
                      <a:pt x="30385" y="0"/>
                    </a:cubicBezTo>
                    <a:cubicBezTo>
                      <a:pt x="42291" y="0"/>
                      <a:pt x="49625" y="6096"/>
                      <a:pt x="52197" y="18288"/>
                    </a:cubicBezTo>
                    <a:lnTo>
                      <a:pt x="43339" y="22288"/>
                    </a:lnTo>
                    <a:lnTo>
                      <a:pt x="43339" y="20764"/>
                    </a:lnTo>
                    <a:lnTo>
                      <a:pt x="43244" y="17240"/>
                    </a:lnTo>
                    <a:cubicBezTo>
                      <a:pt x="42672" y="9620"/>
                      <a:pt x="39148" y="5810"/>
                      <a:pt x="32671" y="5810"/>
                    </a:cubicBezTo>
                    <a:cubicBezTo>
                      <a:pt x="27909" y="5810"/>
                      <a:pt x="24670" y="7810"/>
                      <a:pt x="22956" y="11906"/>
                    </a:cubicBezTo>
                    <a:cubicBezTo>
                      <a:pt x="21241" y="16002"/>
                      <a:pt x="20384" y="23527"/>
                      <a:pt x="20384" y="34576"/>
                    </a:cubicBezTo>
                    <a:cubicBezTo>
                      <a:pt x="20384" y="44863"/>
                      <a:pt x="21050" y="51911"/>
                      <a:pt x="22479" y="55531"/>
                    </a:cubicBezTo>
                    <a:cubicBezTo>
                      <a:pt x="23908" y="59246"/>
                      <a:pt x="26575" y="61055"/>
                      <a:pt x="30480" y="61055"/>
                    </a:cubicBezTo>
                    <a:cubicBezTo>
                      <a:pt x="35147" y="61055"/>
                      <a:pt x="37434" y="58483"/>
                      <a:pt x="37434" y="53245"/>
                    </a:cubicBezTo>
                    <a:lnTo>
                      <a:pt x="37434" y="37338"/>
                    </a:lnTo>
                    <a:lnTo>
                      <a:pt x="28099" y="37338"/>
                    </a:lnTo>
                    <a:lnTo>
                      <a:pt x="28099" y="30956"/>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sp>
            <p:nvSpPr>
              <p:cNvPr id="75" name="任意多边形: 形状 74"/>
              <p:cNvSpPr/>
              <p:nvPr/>
            </p:nvSpPr>
            <p:spPr>
              <a:xfrm>
                <a:off x="8331326" y="3543775"/>
                <a:ext cx="52006" cy="64770"/>
              </a:xfrm>
              <a:custGeom>
                <a:avLst/>
                <a:gdLst>
                  <a:gd name="connsiteX0" fmla="*/ 52007 w 52006"/>
                  <a:gd name="connsiteY0" fmla="*/ 0 h 64770"/>
                  <a:gd name="connsiteX1" fmla="*/ 36195 w 52006"/>
                  <a:gd name="connsiteY1" fmla="*/ 40862 h 64770"/>
                  <a:gd name="connsiteX2" fmla="*/ 36195 w 52006"/>
                  <a:gd name="connsiteY2" fmla="*/ 64770 h 64770"/>
                  <a:gd name="connsiteX3" fmla="*/ 17431 w 52006"/>
                  <a:gd name="connsiteY3" fmla="*/ 64770 h 64770"/>
                  <a:gd name="connsiteX4" fmla="*/ 17431 w 52006"/>
                  <a:gd name="connsiteY4" fmla="*/ 40862 h 64770"/>
                  <a:gd name="connsiteX5" fmla="*/ 0 w 52006"/>
                  <a:gd name="connsiteY5" fmla="*/ 0 h 64770"/>
                  <a:gd name="connsiteX6" fmla="*/ 19526 w 52006"/>
                  <a:gd name="connsiteY6" fmla="*/ 0 h 64770"/>
                  <a:gd name="connsiteX7" fmla="*/ 32671 w 52006"/>
                  <a:gd name="connsiteY7" fmla="*/ 31147 h 64770"/>
                  <a:gd name="connsiteX8" fmla="*/ 44482 w 52006"/>
                  <a:gd name="connsiteY8" fmla="*/ 0 h 64770"/>
                  <a:gd name="connsiteX9" fmla="*/ 52007 w 52006"/>
                  <a:gd name="connsiteY9"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 h="64770">
                    <a:moveTo>
                      <a:pt x="52007" y="0"/>
                    </a:moveTo>
                    <a:lnTo>
                      <a:pt x="36195" y="40862"/>
                    </a:lnTo>
                    <a:lnTo>
                      <a:pt x="36195" y="64770"/>
                    </a:lnTo>
                    <a:lnTo>
                      <a:pt x="17431" y="64770"/>
                    </a:lnTo>
                    <a:lnTo>
                      <a:pt x="17431" y="40862"/>
                    </a:lnTo>
                    <a:lnTo>
                      <a:pt x="0" y="0"/>
                    </a:lnTo>
                    <a:lnTo>
                      <a:pt x="19526" y="0"/>
                    </a:lnTo>
                    <a:lnTo>
                      <a:pt x="32671" y="31147"/>
                    </a:lnTo>
                    <a:lnTo>
                      <a:pt x="44482" y="0"/>
                    </a:lnTo>
                    <a:lnTo>
                      <a:pt x="52007" y="0"/>
                    </a:lnTo>
                    <a:close/>
                  </a:path>
                </a:pathLst>
              </a:custGeom>
              <a:solidFill>
                <a:srgbClr val="203E6E"/>
              </a:solidFill>
              <a:ln w="9525" cap="flat">
                <a:noFill/>
                <a:prstDash val="solid"/>
                <a:miter/>
              </a:ln>
            </p:spPr>
            <p:txBody>
              <a:bodyPr rtlCol="0" anchor="ctr"/>
              <a:lstStyle/>
              <a:p>
                <a:endParaRPr lang="zh-CN" altLang="en-US">
                  <a:cs typeface="+mn-ea"/>
                  <a:sym typeface="+mn-lt"/>
                </a:endParaRPr>
              </a:p>
            </p:txBody>
          </p:sp>
        </p:grpSp>
      </p:grpSp>
      <p:sp>
        <p:nvSpPr>
          <p:cNvPr id="4" name="文本占位符 7"/>
          <p:cNvSpPr txBox="1"/>
          <p:nvPr/>
        </p:nvSpPr>
        <p:spPr>
          <a:xfrm>
            <a:off x="398780" y="342265"/>
            <a:ext cx="3455670" cy="478155"/>
          </a:xfrm>
          <a:prstGeom prst="rect">
            <a:avLst/>
          </a:prstGeom>
          <a:noFill/>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800" b="1" kern="100" spc="130" dirty="0" smtClean="0">
                <a:gradFill>
                  <a:gsLst>
                    <a:gs pos="0">
                      <a:schemeClr val="accent1">
                        <a:lumMod val="90000"/>
                        <a:lumOff val="10000"/>
                      </a:schemeClr>
                    </a:gs>
                    <a:gs pos="51000">
                      <a:schemeClr val="accent1"/>
                    </a:gs>
                    <a:gs pos="100000">
                      <a:schemeClr val="accent1">
                        <a:lumMod val="83000"/>
                      </a:schemeClr>
                    </a:gs>
                  </a:gsLst>
                  <a:lin ang="2700000" scaled="0"/>
                </a:gradFill>
                <a:effectLst/>
                <a:latin typeface="+mj-ea"/>
                <a:ea typeface="+mj-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sym typeface="+mn-ea"/>
              </a:rPr>
              <a:t>自然语言发展历程</a:t>
            </a:r>
            <a:endParaRPr lang="zh-CN" altLang="en-US" dirty="0"/>
          </a:p>
        </p:txBody>
      </p:sp>
      <p:sp>
        <p:nvSpPr>
          <p:cNvPr id="11" name="文本框 10"/>
          <p:cNvSpPr txBox="1"/>
          <p:nvPr/>
        </p:nvSpPr>
        <p:spPr>
          <a:xfrm>
            <a:off x="3524902" y="512231"/>
            <a:ext cx="3235464" cy="306705"/>
          </a:xfrm>
          <a:prstGeom prst="rect">
            <a:avLst/>
          </a:prstGeom>
          <a:noFill/>
        </p:spPr>
        <p:txBody>
          <a:bodyPr wrap="square" rtlCol="0">
            <a:spAutoFit/>
          </a:bodyPr>
          <a:lstStyle/>
          <a:p>
            <a:r>
              <a:rPr lang="en-US" altLang="zh-CN" sz="1400" dirty="0">
                <a:solidFill>
                  <a:schemeClr val="bg2">
                    <a:lumMod val="75000"/>
                  </a:schemeClr>
                </a:solidFill>
                <a:cs typeface="+mn-ea"/>
                <a:sym typeface="+mn-lt"/>
              </a:rPr>
              <a:t>DEVELEPMENT OF NLP</a:t>
            </a:r>
            <a:endParaRPr lang="zh-CN" altLang="en-US" sz="1400" dirty="0">
              <a:solidFill>
                <a:schemeClr val="bg2">
                  <a:lumMod val="75000"/>
                </a:schemeClr>
              </a:solidFill>
              <a:cs typeface="+mn-ea"/>
              <a:sym typeface="+mn-lt"/>
            </a:endParaRPr>
          </a:p>
        </p:txBody>
      </p:sp>
      <p:pic>
        <p:nvPicPr>
          <p:cNvPr id="6" name="图片占位符 10"/>
          <p:cNvPicPr>
            <a:picLocks noGrp="1" noChangeAspect="1"/>
          </p:cNvPicPr>
          <p:nvPr/>
        </p:nvPicPr>
        <p:blipFill>
          <a:blip r:embed="rId4" cstate="hqprint"/>
          <a:srcRect t="931" b="931"/>
          <a:stretch>
            <a:fillRect/>
          </a:stretch>
        </p:blipFill>
        <p:spPr>
          <a:xfrm>
            <a:off x="507365" y="3857625"/>
            <a:ext cx="3455670" cy="2261870"/>
          </a:xfrm>
          <a:prstGeom prst="rect">
            <a:avLst/>
          </a:prstGeom>
          <a:solidFill>
            <a:srgbClr val="F9F9F9"/>
          </a:solidFill>
          <a:effectLst>
            <a:outerShdw blurRad="114300" dist="50800" dir="10800000" algn="r" rotWithShape="0">
              <a:schemeClr val="bg1">
                <a:lumMod val="50000"/>
                <a:alpha val="10000"/>
              </a:schemeClr>
            </a:outerShdw>
          </a:effectLst>
        </p:spPr>
      </p:pic>
      <p:pic>
        <p:nvPicPr>
          <p:cNvPr id="13" name="图片占位符 12"/>
          <p:cNvPicPr>
            <a:picLocks noGrp="1" noChangeAspect="1"/>
          </p:cNvPicPr>
          <p:nvPr/>
        </p:nvPicPr>
        <p:blipFill rotWithShape="1">
          <a:blip r:embed="rId5" cstate="hqprint"/>
          <a:srcRect t="1082" b="1082"/>
          <a:stretch>
            <a:fillRect/>
          </a:stretch>
        </p:blipFill>
        <p:spPr>
          <a:xfrm>
            <a:off x="4356100" y="3857625"/>
            <a:ext cx="3480435" cy="2278380"/>
          </a:xfrm>
          <a:prstGeom prst="rect">
            <a:avLst/>
          </a:prstGeom>
          <a:solidFill>
            <a:srgbClr val="F9F9F9"/>
          </a:solidFill>
          <a:effectLst>
            <a:outerShdw blurRad="114300" dist="50800" algn="l" rotWithShape="0">
              <a:schemeClr val="bg1">
                <a:lumMod val="50000"/>
                <a:alpha val="10000"/>
              </a:schemeClr>
            </a:outerShdw>
          </a:effectLst>
        </p:spPr>
      </p:pic>
      <p:pic>
        <p:nvPicPr>
          <p:cNvPr id="12" name="图片占位符 11"/>
          <p:cNvPicPr>
            <a:picLocks noGrp="1" noChangeAspect="1"/>
          </p:cNvPicPr>
          <p:nvPr/>
        </p:nvPicPr>
        <p:blipFill>
          <a:blip r:embed="rId4" cstate="hqprint"/>
          <a:srcRect t="528" b="528"/>
          <a:stretch>
            <a:fillRect/>
          </a:stretch>
        </p:blipFill>
        <p:spPr>
          <a:xfrm>
            <a:off x="8229600" y="3857625"/>
            <a:ext cx="3479800" cy="2296795"/>
          </a:xfrm>
          <a:prstGeom prst="rect">
            <a:avLst/>
          </a:prstGeom>
          <a:solidFill>
            <a:srgbClr val="F9F9F9"/>
          </a:solidFill>
          <a:effectLst>
            <a:outerShdw blurRad="114300" dist="50800" dir="10800000" algn="r" rotWithShape="0">
              <a:schemeClr val="bg1">
                <a:lumMod val="50000"/>
                <a:alpha val="10000"/>
              </a:schemeClr>
            </a:outerShdw>
          </a:effectLst>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tags/tag1.xml><?xml version="1.0" encoding="utf-8"?>
<p:tagLst xmlns:p="http://schemas.openxmlformats.org/presentationml/2006/main">
  <p:tag name="ISLIDE.ICON" val="#60438;"/>
</p:tagLst>
</file>

<file path=ppt/tags/tag2.xml><?xml version="1.0" encoding="utf-8"?>
<p:tagLst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heme/theme1.xml><?xml version="1.0" encoding="utf-8"?>
<a:theme xmlns:a="http://schemas.openxmlformats.org/drawingml/2006/main" name="Office 主题​​">
  <a:themeElements>
    <a:clrScheme name="成都理工大学标准模板">
      <a:dk1>
        <a:sysClr val="windowText" lastClr="000000"/>
      </a:dk1>
      <a:lt1>
        <a:sysClr val="window" lastClr="FFFFFF"/>
      </a:lt1>
      <a:dk2>
        <a:srgbClr val="44546A"/>
      </a:dk2>
      <a:lt2>
        <a:srgbClr val="E7E6E6"/>
      </a:lt2>
      <a:accent1>
        <a:srgbClr val="203E6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o03vyov">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lumMod val="90000"/>
                <a:lumOff val="10000"/>
              </a:schemeClr>
            </a:gs>
            <a:gs pos="51000">
              <a:schemeClr val="accent1"/>
            </a:gs>
            <a:gs pos="100000">
              <a:schemeClr val="accent1">
                <a:lumMod val="83000"/>
              </a:schemeClr>
            </a:gs>
          </a:gsLst>
          <a:lin ang="2700000" scaled="0"/>
        </a:gradFill>
        <a:ln w="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eaVert" wrap="square" rtlCol="0">
        <a:spAutoFit/>
      </a:bodyPr>
      <a:lstStyle>
        <a:defPPr indent="0" algn="l">
          <a:lnSpc>
            <a:spcPct val="130000"/>
          </a:lnSpc>
          <a:buFont typeface="Arial" panose="020B0604020202020204" pitchFamily="34" charset="0"/>
          <a:buNone/>
          <a:defRPr lang="zh-CN" altLang="en-US">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2328</Words>
  <Application>WPS 演示</Application>
  <PresentationFormat>宽屏</PresentationFormat>
  <Paragraphs>212</Paragraphs>
  <Slides>17</Slides>
  <Notes>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Arial</vt:lpstr>
      <vt:lpstr>宋体</vt:lpstr>
      <vt:lpstr>Wingdings</vt:lpstr>
      <vt:lpstr>微软雅黑</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潘 兴海</dc:creator>
  <cp:lastModifiedBy>未走完的路</cp:lastModifiedBy>
  <cp:revision>130</cp:revision>
  <dcterms:created xsi:type="dcterms:W3CDTF">2021-11-12T08:44:00Z</dcterms:created>
  <dcterms:modified xsi:type="dcterms:W3CDTF">2022-01-04T09:45:08Z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2D3A96FDEE964C929EDCE1B52B67EEDF</vt:lpwstr>
  </property>
  <property fmtid="{D5CDD505-2E9C-101B-9397-08002B2CF9AE}" pid="3" name="KSOProductBuildVer">
    <vt:lpwstr>2052-11.1.0.11115</vt:lpwstr>
  </property>
</Properties>
</file>